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media/image1.png" ContentType="image/png"/>
  <Override PartName="/ppt/media/image2.jpeg" ContentType="image/jpeg"/>
  <Override PartName="/ppt/media/image8.png" ContentType="image/png"/>
  <Override PartName="/ppt/media/image3.jpeg" ContentType="image/jpeg"/>
  <Override PartName="/ppt/media/image5.png" ContentType="image/png"/>
  <Override PartName="/ppt/media/image4.jpeg" ContentType="image/jpeg"/>
  <Override PartName="/ppt/media/image9.jpeg" ContentType="image/jpeg"/>
  <Override PartName="/ppt/media/image6.gif" ContentType="image/gif"/>
  <Override PartName="/ppt/media/image7.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jpeg" ContentType="image/jpeg"/>
  <Override PartName="/ppt/media/image16.jpeg" ContentType="image/jpeg"/>
  <Override PartName="/ppt/media/image17.png" ContentType="image/png"/>
  <Override PartName="/ppt/media/image18.png" ContentType="image/png"/>
  <Override PartName="/ppt/media/image19.jpeg" ContentType="image/jpeg"/>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nl-NL" sz="1800" spc="-1" strike="noStrike">
                <a:solidFill>
                  <a:srgbClr val="000000"/>
                </a:solidFill>
                <a:latin typeface="Calibri"/>
              </a:rPr>
              <a:t>Klik om de dia te verplaatsen</a:t>
            </a:r>
            <a:endParaRPr b="0" lang="nl-NL" sz="1800" spc="-1" strike="noStrike">
              <a:solidFill>
                <a:srgbClr val="000000"/>
              </a:solidFill>
              <a:latin typeface="Calibri"/>
            </a:endParaRPr>
          </a:p>
        </p:txBody>
      </p:sp>
      <p:sp>
        <p:nvSpPr>
          <p:cNvPr id="126"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b="0" lang="nl-NL" sz="2000" spc="-1" strike="noStrike">
                <a:latin typeface="Arial"/>
              </a:rPr>
              <a:t>Klik om het formaat van de notities te bewerken</a:t>
            </a:r>
            <a:endParaRPr b="0" lang="nl-NL" sz="2000" spc="-1" strike="noStrike">
              <a:latin typeface="Arial"/>
            </a:endParaRPr>
          </a:p>
        </p:txBody>
      </p:sp>
      <p:sp>
        <p:nvSpPr>
          <p:cNvPr id="127"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nl-NL" sz="1400" spc="-1" strike="noStrike">
                <a:latin typeface="Times New Roman"/>
              </a:rPr>
              <a:t>&lt;koptekst&gt;</a:t>
            </a:r>
            <a:endParaRPr b="0" lang="nl-NL" sz="1400" spc="-1" strike="noStrike">
              <a:latin typeface="Times New Roman"/>
            </a:endParaRPr>
          </a:p>
        </p:txBody>
      </p:sp>
      <p:sp>
        <p:nvSpPr>
          <p:cNvPr id="128" name="PlaceHolder 4"/>
          <p:cNvSpPr>
            <a:spLocks noGrp="1"/>
          </p:cNvSpPr>
          <p:nvPr>
            <p:ph type="dt" idx="10"/>
          </p:nvPr>
        </p:nvSpPr>
        <p:spPr>
          <a:xfrm>
            <a:off x="4278960" y="0"/>
            <a:ext cx="3280680" cy="534240"/>
          </a:xfrm>
          <a:prstGeom prst="rect">
            <a:avLst/>
          </a:prstGeom>
          <a:noFill/>
          <a:ln w="0">
            <a:noFill/>
          </a:ln>
        </p:spPr>
        <p:txBody>
          <a:bodyPr lIns="0" rIns="0" tIns="0" bIns="0" anchor="t">
            <a:noAutofit/>
          </a:bodyPr>
          <a:lstStyle>
            <a:lvl1pPr indent="0" algn="r">
              <a:buNone/>
              <a:defRPr b="0" lang="nl-NL" sz="1400" spc="-1" strike="noStrike">
                <a:latin typeface="Times New Roman"/>
              </a:defRPr>
            </a:lvl1pPr>
          </a:lstStyle>
          <a:p>
            <a:pPr indent="0" algn="r">
              <a:buNone/>
            </a:pPr>
            <a:r>
              <a:rPr b="0" lang="nl-NL" sz="1400" spc="-1" strike="noStrike">
                <a:latin typeface="Times New Roman"/>
              </a:rPr>
              <a:t>&lt;datum/tijd&gt;</a:t>
            </a:r>
            <a:endParaRPr b="0" lang="nl-NL" sz="1400" spc="-1" strike="noStrike">
              <a:latin typeface="Times New Roman"/>
            </a:endParaRPr>
          </a:p>
        </p:txBody>
      </p:sp>
      <p:sp>
        <p:nvSpPr>
          <p:cNvPr id="129" name="PlaceHolder 5"/>
          <p:cNvSpPr>
            <a:spLocks noGrp="1"/>
          </p:cNvSpPr>
          <p:nvPr>
            <p:ph type="ftr" idx="11"/>
          </p:nvPr>
        </p:nvSpPr>
        <p:spPr>
          <a:xfrm>
            <a:off x="0" y="10157400"/>
            <a:ext cx="3280680" cy="534240"/>
          </a:xfrm>
          <a:prstGeom prst="rect">
            <a:avLst/>
          </a:prstGeom>
          <a:noFill/>
          <a:ln w="0">
            <a:noFill/>
          </a:ln>
        </p:spPr>
        <p:txBody>
          <a:bodyPr lIns="0" rIns="0" tIns="0" bIns="0" anchor="b">
            <a:noAutofit/>
          </a:bodyPr>
          <a:lstStyle>
            <a:lvl1pPr indent="0">
              <a:buNone/>
              <a:defRPr b="0" lang="nl-NL" sz="1400" spc="-1" strike="noStrike">
                <a:latin typeface="Times New Roman"/>
              </a:defRPr>
            </a:lvl1pPr>
          </a:lstStyle>
          <a:p>
            <a:pPr indent="0">
              <a:buNone/>
            </a:pPr>
            <a:r>
              <a:rPr b="0" lang="nl-NL" sz="1400" spc="-1" strike="noStrike">
                <a:latin typeface="Times New Roman"/>
              </a:rPr>
              <a:t>&lt;voettekst&gt;</a:t>
            </a:r>
            <a:endParaRPr b="0" lang="nl-NL" sz="1400" spc="-1" strike="noStrike">
              <a:latin typeface="Times New Roman"/>
            </a:endParaRPr>
          </a:p>
        </p:txBody>
      </p:sp>
      <p:sp>
        <p:nvSpPr>
          <p:cNvPr id="130" name="PlaceHolder 6"/>
          <p:cNvSpPr>
            <a:spLocks noGrp="1"/>
          </p:cNvSpPr>
          <p:nvPr>
            <p:ph type="sldNum" idx="12"/>
          </p:nvPr>
        </p:nvSpPr>
        <p:spPr>
          <a:xfrm>
            <a:off x="4278960" y="10157400"/>
            <a:ext cx="3280680" cy="534240"/>
          </a:xfrm>
          <a:prstGeom prst="rect">
            <a:avLst/>
          </a:prstGeom>
          <a:noFill/>
          <a:ln w="0">
            <a:noFill/>
          </a:ln>
        </p:spPr>
        <p:txBody>
          <a:bodyPr lIns="0" rIns="0" tIns="0" bIns="0" anchor="b">
            <a:noAutofit/>
          </a:bodyPr>
          <a:lstStyle>
            <a:lvl1pPr indent="0" algn="r">
              <a:buNone/>
              <a:defRPr b="0" lang="nl-NL" sz="1400" spc="-1" strike="noStrike">
                <a:latin typeface="Times New Roman"/>
              </a:defRPr>
            </a:lvl1pPr>
          </a:lstStyle>
          <a:p>
            <a:pPr indent="0" algn="r">
              <a:buNone/>
            </a:pPr>
            <a:fld id="{BA6D2899-436A-4CE2-9B7B-4B35A715C683}" type="slidenum">
              <a:rPr b="0" lang="nl-NL" sz="1400" spc="-1" strike="noStrike">
                <a:latin typeface="Times New Roman"/>
              </a:rPr>
              <a:t>&lt;nummer&gt;</a:t>
            </a:fld>
            <a:endParaRPr b="0" lang="nl-NL"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hyperlink" Target="https://knowledge.strengthbynumbers.com/knee-extension" TargetMode="External"/><Relationship Id="rId2" Type="http://schemas.openxmlformats.org/officeDocument/2006/relationships/hyperlink" Target="https://knowledge.strengthbynumbers.com/knee-extension" TargetMode="External"/><Relationship Id="rId3" Type="http://schemas.openxmlformats.org/officeDocument/2006/relationships/hyperlink" Target="https://knowledge.strengthbynumbers.com/knee-extension" TargetMode="External"/><Relationship Id="rId4" Type="http://schemas.openxmlformats.org/officeDocument/2006/relationships/slide" Target="../slides/slide13.xml"/><Relationship Id="rId5"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hyperlink" Target="https://knowledge.strengthbynumbers.com/knee-extension" TargetMode="External"/><Relationship Id="rId2" Type="http://schemas.openxmlformats.org/officeDocument/2006/relationships/hyperlink" Target="https://knowledge.strengthbynumbers.com/knee-extension" TargetMode="External"/><Relationship Id="rId3" Type="http://schemas.openxmlformats.org/officeDocument/2006/relationships/hyperlink" Target="https://knowledge.strengthbynumbers.com/knee-extension" TargetMode="External"/><Relationship Id="rId4" Type="http://schemas.openxmlformats.org/officeDocument/2006/relationships/slide" Target="../slides/slide14.xml"/><Relationship Id="rId5"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PlaceHolder 1"/>
          <p:cNvSpPr>
            <a:spLocks noGrp="1"/>
          </p:cNvSpPr>
          <p:nvPr>
            <p:ph type="sldImg"/>
          </p:nvPr>
        </p:nvSpPr>
        <p:spPr>
          <a:xfrm>
            <a:off x="685800" y="1143000"/>
            <a:ext cx="5486040" cy="3085920"/>
          </a:xfrm>
          <a:prstGeom prst="rect">
            <a:avLst/>
          </a:prstGeom>
          <a:ln w="0">
            <a:noFill/>
          </a:ln>
        </p:spPr>
      </p:sp>
      <p:sp>
        <p:nvSpPr>
          <p:cNvPr id="254"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lnSpc>
                <a:spcPct val="100000"/>
              </a:lnSpc>
              <a:buNone/>
            </a:pPr>
            <a:r>
              <a:rPr b="0" lang="nl-NL" sz="2000" spc="-1" strike="noStrike">
                <a:latin typeface="Arial"/>
              </a:rPr>
              <a:t>Welkom allemaal bij de cursus Spirometrie + voorstellen</a:t>
            </a:r>
            <a:endParaRPr b="0" lang="nl-NL" sz="2000" spc="-1" strike="noStrike">
              <a:latin typeface="Arial"/>
            </a:endParaRPr>
          </a:p>
        </p:txBody>
      </p:sp>
      <p:sp>
        <p:nvSpPr>
          <p:cNvPr id="255" name="PlaceHolder 3"/>
          <p:cNvSpPr>
            <a:spLocks noGrp="1"/>
          </p:cNvSpPr>
          <p:nvPr>
            <p:ph type="sldNum" idx="14"/>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nl-NL" sz="1200" spc="-1" strike="noStrike">
                <a:solidFill>
                  <a:srgbClr val="000000"/>
                </a:solidFill>
                <a:latin typeface="Times New Roman"/>
              </a:defRPr>
            </a:lvl1pPr>
          </a:lstStyle>
          <a:p>
            <a:pPr indent="0" algn="r">
              <a:lnSpc>
                <a:spcPct val="100000"/>
              </a:lnSpc>
              <a:buNone/>
              <a:tabLst>
                <a:tab algn="l" pos="0"/>
              </a:tabLst>
            </a:pPr>
            <a:fld id="{21E48502-05E5-44B2-A435-F5631F15B11E}" type="slidenum">
              <a:rPr b="0" lang="nl-NL" sz="1200" spc="-1" strike="noStrike">
                <a:solidFill>
                  <a:srgbClr val="000000"/>
                </a:solidFill>
                <a:latin typeface="Times New Roman"/>
              </a:rPr>
              <a:t>&lt;nummer&gt;</a:t>
            </a:fld>
            <a:endParaRPr b="0" lang="nl-NL" sz="1200" spc="-1" strike="noStrike">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PlaceHolder 1"/>
          <p:cNvSpPr>
            <a:spLocks noGrp="1"/>
          </p:cNvSpPr>
          <p:nvPr>
            <p:ph type="sldImg"/>
          </p:nvPr>
        </p:nvSpPr>
        <p:spPr>
          <a:xfrm>
            <a:off x="685800" y="1143000"/>
            <a:ext cx="5486040" cy="3085920"/>
          </a:xfrm>
          <a:prstGeom prst="rect">
            <a:avLst/>
          </a:prstGeom>
          <a:ln w="0">
            <a:noFill/>
          </a:ln>
        </p:spPr>
      </p:sp>
      <p:sp>
        <p:nvSpPr>
          <p:cNvPr id="281"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nl-NL" sz="2000" spc="-1" strike="noStrike">
              <a:latin typeface="Arial"/>
            </a:endParaRPr>
          </a:p>
        </p:txBody>
      </p:sp>
      <p:sp>
        <p:nvSpPr>
          <p:cNvPr id="282" name="PlaceHolder 3"/>
          <p:cNvSpPr>
            <a:spLocks noGrp="1"/>
          </p:cNvSpPr>
          <p:nvPr>
            <p:ph type="sldNum" idx="23"/>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nl-NL" sz="1200" spc="-1" strike="noStrike">
                <a:solidFill>
                  <a:srgbClr val="000000"/>
                </a:solidFill>
                <a:latin typeface="Times New Roman"/>
              </a:defRPr>
            </a:lvl1pPr>
          </a:lstStyle>
          <a:p>
            <a:pPr indent="0" algn="r">
              <a:lnSpc>
                <a:spcPct val="100000"/>
              </a:lnSpc>
              <a:buNone/>
              <a:tabLst>
                <a:tab algn="l" pos="0"/>
              </a:tabLst>
            </a:pPr>
            <a:fld id="{E37D6964-3F12-4B06-87AE-35A2FEC77ABC}" type="slidenum">
              <a:rPr b="0" lang="nl-NL" sz="1200" spc="-1" strike="noStrike">
                <a:solidFill>
                  <a:srgbClr val="000000"/>
                </a:solidFill>
                <a:latin typeface="Times New Roman"/>
              </a:rPr>
              <a:t>&lt;nummer&gt;</a:t>
            </a:fld>
            <a:endParaRPr b="0" lang="nl-NL" sz="12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PlaceHolder 1"/>
          <p:cNvSpPr>
            <a:spLocks noGrp="1"/>
          </p:cNvSpPr>
          <p:nvPr>
            <p:ph type="sldImg"/>
          </p:nvPr>
        </p:nvSpPr>
        <p:spPr>
          <a:xfrm>
            <a:off x="685800" y="1143000"/>
            <a:ext cx="5486040" cy="3085920"/>
          </a:xfrm>
          <a:prstGeom prst="rect">
            <a:avLst/>
          </a:prstGeom>
          <a:ln w="0">
            <a:noFill/>
          </a:ln>
        </p:spPr>
      </p:sp>
      <p:sp>
        <p:nvSpPr>
          <p:cNvPr id="284"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lnSpc>
                <a:spcPct val="100000"/>
              </a:lnSpc>
              <a:buNone/>
            </a:pPr>
            <a:r>
              <a:rPr b="0" lang="en-US" sz="1200" spc="-1" strike="noStrike">
                <a:solidFill>
                  <a:srgbClr val="000000"/>
                </a:solidFill>
                <a:latin typeface="+mn-lt"/>
                <a:ea typeface="+mn-ea"/>
              </a:rPr>
              <a:t>Reference values of maximum isometric muscle force obtained in 270 children aged</a:t>
            </a:r>
            <a:endParaRPr b="0" lang="nl-NL" sz="1200" spc="-1" strike="noStrike">
              <a:latin typeface="Arial"/>
            </a:endParaRPr>
          </a:p>
          <a:p>
            <a:pPr marL="216000" indent="0">
              <a:lnSpc>
                <a:spcPct val="100000"/>
              </a:lnSpc>
              <a:buNone/>
            </a:pPr>
            <a:r>
              <a:rPr b="0" lang="en-US" sz="1200" spc="-1" strike="noStrike">
                <a:solidFill>
                  <a:srgbClr val="000000"/>
                </a:solidFill>
                <a:latin typeface="+mn-lt"/>
                <a:ea typeface="+mn-ea"/>
              </a:rPr>
              <a:t>4–16 years by hand-held dynamometry" (2001). E.A.C. Beenakker, J.H. van der</a:t>
            </a:r>
            <a:endParaRPr b="0" lang="nl-NL" sz="1200" spc="-1" strike="noStrike">
              <a:latin typeface="Arial"/>
            </a:endParaRPr>
          </a:p>
          <a:p>
            <a:pPr marL="216000" indent="0">
              <a:lnSpc>
                <a:spcPct val="100000"/>
              </a:lnSpc>
              <a:buNone/>
            </a:pPr>
            <a:r>
              <a:rPr b="0" lang="nl-NL" sz="1200" spc="-1" strike="noStrike">
                <a:solidFill>
                  <a:srgbClr val="000000"/>
                </a:solidFill>
                <a:latin typeface="+mn-lt"/>
                <a:ea typeface="+mn-ea"/>
              </a:rPr>
              <a:t>Hoeven, J.M. Fock, N.M. Maurits</a:t>
            </a:r>
            <a:endParaRPr b="0" lang="nl-NL" sz="1200" spc="-1" strike="noStrike">
              <a:latin typeface="Arial"/>
            </a:endParaRPr>
          </a:p>
        </p:txBody>
      </p:sp>
      <p:sp>
        <p:nvSpPr>
          <p:cNvPr id="285" name="PlaceHolder 3"/>
          <p:cNvSpPr>
            <a:spLocks noGrp="1"/>
          </p:cNvSpPr>
          <p:nvPr>
            <p:ph type="sldNum" idx="24"/>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nl-NL" sz="1200" spc="-1" strike="noStrike">
                <a:solidFill>
                  <a:srgbClr val="000000"/>
                </a:solidFill>
                <a:latin typeface="Times New Roman"/>
              </a:defRPr>
            </a:lvl1pPr>
          </a:lstStyle>
          <a:p>
            <a:pPr indent="0" algn="r">
              <a:lnSpc>
                <a:spcPct val="100000"/>
              </a:lnSpc>
              <a:buNone/>
              <a:tabLst>
                <a:tab algn="l" pos="0"/>
              </a:tabLst>
            </a:pPr>
            <a:fld id="{282D2EF5-9859-4629-9E42-B837E787C554}" type="slidenum">
              <a:rPr b="0" lang="nl-NL" sz="1200" spc="-1" strike="noStrike">
                <a:solidFill>
                  <a:srgbClr val="000000"/>
                </a:solidFill>
                <a:latin typeface="Times New Roman"/>
              </a:rPr>
              <a:t>&lt;nummer&gt;</a:t>
            </a:fld>
            <a:endParaRPr b="0" lang="nl-NL" sz="12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PlaceHolder 1"/>
          <p:cNvSpPr>
            <a:spLocks noGrp="1"/>
          </p:cNvSpPr>
          <p:nvPr>
            <p:ph type="sldImg"/>
          </p:nvPr>
        </p:nvSpPr>
        <p:spPr>
          <a:xfrm>
            <a:off x="685800" y="1143000"/>
            <a:ext cx="5486040" cy="3085920"/>
          </a:xfrm>
          <a:prstGeom prst="rect">
            <a:avLst/>
          </a:prstGeom>
          <a:ln w="0">
            <a:noFill/>
          </a:ln>
        </p:spPr>
      </p:sp>
      <p:sp>
        <p:nvSpPr>
          <p:cNvPr id="287"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nl-NL" sz="2000" spc="-1" strike="noStrike">
              <a:latin typeface="Arial"/>
            </a:endParaRPr>
          </a:p>
        </p:txBody>
      </p:sp>
      <p:sp>
        <p:nvSpPr>
          <p:cNvPr id="288" name="PlaceHolder 3"/>
          <p:cNvSpPr>
            <a:spLocks noGrp="1"/>
          </p:cNvSpPr>
          <p:nvPr>
            <p:ph type="sldNum" idx="25"/>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nl-NL" sz="1200" spc="-1" strike="noStrike">
                <a:solidFill>
                  <a:srgbClr val="000000"/>
                </a:solidFill>
                <a:latin typeface="Aptos"/>
                <a:ea typeface="+mn-ea"/>
              </a:defRPr>
            </a:lvl1pPr>
          </a:lstStyle>
          <a:p>
            <a:pPr indent="0" algn="r">
              <a:lnSpc>
                <a:spcPct val="100000"/>
              </a:lnSpc>
              <a:buNone/>
              <a:tabLst>
                <a:tab algn="l" pos="0"/>
              </a:tabLst>
            </a:pPr>
            <a:fld id="{A16799D9-9275-4D85-9D77-3DC835C9C0DB}" type="slidenum">
              <a:rPr b="0" lang="nl-NL" sz="1200" spc="-1" strike="noStrike">
                <a:solidFill>
                  <a:srgbClr val="000000"/>
                </a:solidFill>
                <a:latin typeface="Aptos"/>
                <a:ea typeface="+mn-ea"/>
              </a:rPr>
              <a:t>&lt;nummer&gt;</a:t>
            </a:fld>
            <a:endParaRPr b="0" lang="nl-NL" sz="12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PlaceHolder 1"/>
          <p:cNvSpPr>
            <a:spLocks noGrp="1"/>
          </p:cNvSpPr>
          <p:nvPr>
            <p:ph type="sldImg"/>
          </p:nvPr>
        </p:nvSpPr>
        <p:spPr>
          <a:xfrm>
            <a:off x="685800" y="1143000"/>
            <a:ext cx="5486040" cy="3085920"/>
          </a:xfrm>
          <a:prstGeom prst="rect">
            <a:avLst/>
          </a:prstGeom>
          <a:ln w="0">
            <a:noFill/>
          </a:ln>
        </p:spPr>
      </p:sp>
      <p:sp>
        <p:nvSpPr>
          <p:cNvPr id="290"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lnSpc>
                <a:spcPct val="100000"/>
              </a:lnSpc>
              <a:buNone/>
            </a:pPr>
            <a:r>
              <a:rPr b="0" lang="nl-NL" sz="2000" spc="-1" strike="noStrike" u="sng">
                <a:solidFill>
                  <a:srgbClr val="000000"/>
                </a:solidFill>
                <a:uFillTx/>
                <a:latin typeface="Arial"/>
                <a:hlinkClick r:id="rId1"/>
              </a:rPr>
              <a:t>Push-IT </a:t>
            </a:r>
            <a:r>
              <a:rPr b="0" lang="nl-NL" sz="2000" spc="-1" strike="noStrike" u="sng">
                <a:solidFill>
                  <a:srgbClr val="000000"/>
                </a:solidFill>
                <a:uFillTx/>
                <a:latin typeface="Arial"/>
                <a:hlinkClick r:id="rId2"/>
              </a:rPr>
              <a:t>Knee</a:t>
            </a:r>
            <a:r>
              <a:rPr b="0" lang="nl-NL" sz="2000" spc="-1" strike="noStrike" u="sng">
                <a:solidFill>
                  <a:srgbClr val="000000"/>
                </a:solidFill>
                <a:uFillTx/>
                <a:latin typeface="Arial"/>
                <a:hlinkClick r:id="rId3"/>
              </a:rPr>
              <a:t> Extension</a:t>
            </a:r>
            <a:endParaRPr b="0" lang="nl-NL" sz="2000" spc="-1" strike="noStrike">
              <a:latin typeface="Arial"/>
            </a:endParaRPr>
          </a:p>
        </p:txBody>
      </p:sp>
      <p:sp>
        <p:nvSpPr>
          <p:cNvPr id="291" name="PlaceHolder 3"/>
          <p:cNvSpPr>
            <a:spLocks noGrp="1"/>
          </p:cNvSpPr>
          <p:nvPr>
            <p:ph type="sldNum" idx="26"/>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nl-NL" sz="1200" spc="-1" strike="noStrike">
                <a:solidFill>
                  <a:srgbClr val="000000"/>
                </a:solidFill>
                <a:latin typeface="Times New Roman"/>
              </a:defRPr>
            </a:lvl1pPr>
          </a:lstStyle>
          <a:p>
            <a:pPr indent="0" algn="r">
              <a:lnSpc>
                <a:spcPct val="100000"/>
              </a:lnSpc>
              <a:buNone/>
              <a:tabLst>
                <a:tab algn="l" pos="0"/>
              </a:tabLst>
            </a:pPr>
            <a:fld id="{24DDAD80-5C85-476F-8ED0-80FF8965892C}" type="slidenum">
              <a:rPr b="0" lang="nl-NL" sz="1200" spc="-1" strike="noStrike">
                <a:solidFill>
                  <a:srgbClr val="000000"/>
                </a:solidFill>
                <a:latin typeface="Times New Roman"/>
              </a:rPr>
              <a:t>&lt;nummer&gt;</a:t>
            </a:fld>
            <a:endParaRPr b="0" lang="nl-NL" sz="12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PlaceHolder 1"/>
          <p:cNvSpPr>
            <a:spLocks noGrp="1"/>
          </p:cNvSpPr>
          <p:nvPr>
            <p:ph type="sldImg"/>
          </p:nvPr>
        </p:nvSpPr>
        <p:spPr>
          <a:xfrm>
            <a:off x="685800" y="1143000"/>
            <a:ext cx="5486040" cy="3085920"/>
          </a:xfrm>
          <a:prstGeom prst="rect">
            <a:avLst/>
          </a:prstGeom>
          <a:ln w="0">
            <a:noFill/>
          </a:ln>
        </p:spPr>
      </p:sp>
      <p:sp>
        <p:nvSpPr>
          <p:cNvPr id="293"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lnSpc>
                <a:spcPct val="100000"/>
              </a:lnSpc>
              <a:buNone/>
            </a:pPr>
            <a:r>
              <a:rPr b="0" lang="nl-NL" sz="2000" spc="-1" strike="noStrike" u="sng">
                <a:solidFill>
                  <a:srgbClr val="000000"/>
                </a:solidFill>
                <a:uFillTx/>
                <a:latin typeface="Arial"/>
                <a:hlinkClick r:id="rId1"/>
              </a:rPr>
              <a:t>Push-IT </a:t>
            </a:r>
            <a:r>
              <a:rPr b="0" lang="nl-NL" sz="2000" spc="-1" strike="noStrike" u="sng">
                <a:solidFill>
                  <a:srgbClr val="000000"/>
                </a:solidFill>
                <a:uFillTx/>
                <a:latin typeface="Arial"/>
                <a:hlinkClick r:id="rId2"/>
              </a:rPr>
              <a:t>Knee</a:t>
            </a:r>
            <a:r>
              <a:rPr b="0" lang="nl-NL" sz="2000" spc="-1" strike="noStrike" u="sng">
                <a:solidFill>
                  <a:srgbClr val="000000"/>
                </a:solidFill>
                <a:uFillTx/>
                <a:latin typeface="Arial"/>
                <a:hlinkClick r:id="rId3"/>
              </a:rPr>
              <a:t> Extension</a:t>
            </a:r>
            <a:endParaRPr b="0" lang="nl-NL" sz="2000" spc="-1" strike="noStrike">
              <a:latin typeface="Arial"/>
            </a:endParaRPr>
          </a:p>
        </p:txBody>
      </p:sp>
      <p:sp>
        <p:nvSpPr>
          <p:cNvPr id="294" name="PlaceHolder 3"/>
          <p:cNvSpPr>
            <a:spLocks noGrp="1"/>
          </p:cNvSpPr>
          <p:nvPr>
            <p:ph type="sldNum" idx="27"/>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nl-NL" sz="1200" spc="-1" strike="noStrike">
                <a:solidFill>
                  <a:srgbClr val="000000"/>
                </a:solidFill>
                <a:latin typeface="Times New Roman"/>
              </a:defRPr>
            </a:lvl1pPr>
          </a:lstStyle>
          <a:p>
            <a:pPr indent="0" algn="r">
              <a:lnSpc>
                <a:spcPct val="100000"/>
              </a:lnSpc>
              <a:buNone/>
              <a:tabLst>
                <a:tab algn="l" pos="0"/>
              </a:tabLst>
            </a:pPr>
            <a:fld id="{E830BBCA-994B-4803-8B79-B7703F0F2305}" type="slidenum">
              <a:rPr b="0" lang="nl-NL" sz="1200" spc="-1" strike="noStrike">
                <a:solidFill>
                  <a:srgbClr val="000000"/>
                </a:solidFill>
                <a:latin typeface="Times New Roman"/>
              </a:rPr>
              <a:t>&lt;nummer&gt;</a:t>
            </a:fld>
            <a:endParaRPr b="0" lang="nl-NL" sz="12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PlaceHolder 1"/>
          <p:cNvSpPr>
            <a:spLocks noGrp="1"/>
          </p:cNvSpPr>
          <p:nvPr>
            <p:ph type="sldImg"/>
          </p:nvPr>
        </p:nvSpPr>
        <p:spPr>
          <a:xfrm>
            <a:off x="685800" y="1143000"/>
            <a:ext cx="5486040" cy="3085920"/>
          </a:xfrm>
          <a:prstGeom prst="rect">
            <a:avLst/>
          </a:prstGeom>
          <a:ln w="0">
            <a:noFill/>
          </a:ln>
        </p:spPr>
      </p:sp>
      <p:sp>
        <p:nvSpPr>
          <p:cNvPr id="296"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lnSpc>
                <a:spcPct val="100000"/>
              </a:lnSpc>
              <a:buNone/>
            </a:pPr>
            <a:r>
              <a:rPr b="0" lang="nl-NL" sz="2000" spc="-1" strike="noStrike">
                <a:latin typeface="Arial"/>
              </a:rPr>
              <a:t>Let op voor hefboomeffect. M = F*r</a:t>
            </a:r>
            <a:endParaRPr b="0" lang="nl-NL" sz="2000" spc="-1" strike="noStrike">
              <a:latin typeface="Arial"/>
            </a:endParaRPr>
          </a:p>
        </p:txBody>
      </p:sp>
      <p:sp>
        <p:nvSpPr>
          <p:cNvPr id="297" name="PlaceHolder 3"/>
          <p:cNvSpPr>
            <a:spLocks noGrp="1"/>
          </p:cNvSpPr>
          <p:nvPr>
            <p:ph type="sldNum" idx="28"/>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nl-NL" sz="1200" spc="-1" strike="noStrike">
                <a:solidFill>
                  <a:srgbClr val="000000"/>
                </a:solidFill>
                <a:latin typeface="Times New Roman"/>
              </a:defRPr>
            </a:lvl1pPr>
          </a:lstStyle>
          <a:p>
            <a:pPr indent="0" algn="r">
              <a:lnSpc>
                <a:spcPct val="100000"/>
              </a:lnSpc>
              <a:buNone/>
              <a:tabLst>
                <a:tab algn="l" pos="0"/>
              </a:tabLst>
            </a:pPr>
            <a:fld id="{6531DE9B-45F4-4517-9D7E-1F2FC5B2D2A4}" type="slidenum">
              <a:rPr b="0" lang="nl-NL" sz="1200" spc="-1" strike="noStrike">
                <a:solidFill>
                  <a:srgbClr val="000000"/>
                </a:solidFill>
                <a:latin typeface="Times New Roman"/>
              </a:rPr>
              <a:t>&lt;nummer&gt;</a:t>
            </a:fld>
            <a:endParaRPr b="0" lang="nl-NL" sz="1200" spc="-1" strike="noStrike">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PlaceHolder 1"/>
          <p:cNvSpPr>
            <a:spLocks noGrp="1"/>
          </p:cNvSpPr>
          <p:nvPr>
            <p:ph type="sldImg"/>
          </p:nvPr>
        </p:nvSpPr>
        <p:spPr>
          <a:xfrm>
            <a:off x="685800" y="1143000"/>
            <a:ext cx="5486040" cy="3085920"/>
          </a:xfrm>
          <a:prstGeom prst="rect">
            <a:avLst/>
          </a:prstGeom>
          <a:ln w="0">
            <a:noFill/>
          </a:ln>
        </p:spPr>
      </p:sp>
      <p:sp>
        <p:nvSpPr>
          <p:cNvPr id="299" name="PlaceHolder 2"/>
          <p:cNvSpPr>
            <a:spLocks noGrp="1"/>
          </p:cNvSpPr>
          <p:nvPr>
            <p:ph type="body"/>
          </p:nvPr>
        </p:nvSpPr>
        <p:spPr>
          <a:xfrm>
            <a:off x="685800" y="4400640"/>
            <a:ext cx="5486040" cy="3600000"/>
          </a:xfrm>
          <a:prstGeom prst="rect">
            <a:avLst/>
          </a:prstGeom>
          <a:noFill/>
          <a:ln w="0">
            <a:noFill/>
          </a:ln>
        </p:spPr>
        <p:txBody>
          <a:bodyPr anchor="t">
            <a:noAutofit/>
          </a:bodyPr>
          <a:p>
            <a:pPr marL="171360" indent="-171360">
              <a:lnSpc>
                <a:spcPct val="100000"/>
              </a:lnSpc>
              <a:buClr>
                <a:srgbClr val="000000"/>
              </a:buClr>
              <a:buFont typeface="StarSymbol"/>
              <a:buChar char="-"/>
            </a:pPr>
            <a:r>
              <a:rPr b="0" lang="nl-NL" sz="2000" spc="-1" strike="noStrike">
                <a:latin typeface="Arial"/>
              </a:rPr>
              <a:t>Gebruik evt een zacht doekje/handdoekje tussen huid en apparaat. Vergroot contactoppervlak</a:t>
            </a:r>
            <a:endParaRPr b="0" lang="nl-NL" sz="2000" spc="-1" strike="noStrike">
              <a:latin typeface="Arial"/>
            </a:endParaRPr>
          </a:p>
          <a:p>
            <a:pPr marL="171360" indent="-171360">
              <a:lnSpc>
                <a:spcPct val="100000"/>
              </a:lnSpc>
              <a:buClr>
                <a:srgbClr val="000000"/>
              </a:buClr>
              <a:buFont typeface="StarSymbol"/>
              <a:buChar char="-"/>
            </a:pPr>
            <a:r>
              <a:rPr b="0" lang="nl-NL" sz="2000" spc="-1" strike="noStrike">
                <a:latin typeface="Arial"/>
              </a:rPr>
              <a:t>Lage intensiteit en korte duur</a:t>
            </a:r>
            <a:endParaRPr b="0" lang="nl-NL" sz="2000" spc="-1" strike="noStrike">
              <a:latin typeface="Arial"/>
            </a:endParaRPr>
          </a:p>
          <a:p>
            <a:pPr marL="171360" indent="-171360">
              <a:lnSpc>
                <a:spcPct val="100000"/>
              </a:lnSpc>
              <a:buClr>
                <a:srgbClr val="000000"/>
              </a:buClr>
              <a:buFont typeface="StarSymbol"/>
              <a:buChar char="-"/>
            </a:pPr>
            <a:r>
              <a:rPr b="0" lang="nl-NL" sz="2000" spc="-1" strike="noStrike">
                <a:latin typeface="Arial"/>
              </a:rPr>
              <a:t>Lichaamsdeel goed ondersteund (arm op tafel bijv.) = fixatie</a:t>
            </a:r>
            <a:endParaRPr b="0" lang="nl-NL" sz="2000" spc="-1" strike="noStrike">
              <a:latin typeface="Arial"/>
            </a:endParaRPr>
          </a:p>
          <a:p>
            <a:pPr marL="171360" indent="-171360">
              <a:lnSpc>
                <a:spcPct val="100000"/>
              </a:lnSpc>
              <a:buClr>
                <a:srgbClr val="000000"/>
              </a:buClr>
              <a:buFont typeface="StarSymbol"/>
              <a:buChar char="-"/>
            </a:pPr>
            <a:r>
              <a:rPr b="0" lang="nl-NL" sz="1200" spc="-1" strike="noStrike">
                <a:solidFill>
                  <a:srgbClr val="000000"/>
                </a:solidFill>
                <a:latin typeface="Montserrat SemiBold"/>
              </a:rPr>
              <a:t>Liever proximaal meten </a:t>
            </a:r>
            <a:r>
              <a:rPr b="0" lang="nl-NL" sz="1200" spc="-1" strike="noStrike">
                <a:solidFill>
                  <a:srgbClr val="000000"/>
                </a:solidFill>
                <a:latin typeface="Wingdings"/>
              </a:rPr>
              <a:t></a:t>
            </a:r>
            <a:r>
              <a:rPr b="0" lang="nl-NL" sz="1200" spc="-1" strike="noStrike">
                <a:solidFill>
                  <a:srgbClr val="000000"/>
                </a:solidFill>
                <a:latin typeface="Montserrat SemiBold"/>
              </a:rPr>
              <a:t> minder belasting (want moment op gewricht is dan kleiner</a:t>
            </a:r>
            <a:endParaRPr b="0" lang="nl-NL" sz="1200" spc="-1" strike="noStrike">
              <a:latin typeface="Arial"/>
            </a:endParaRPr>
          </a:p>
          <a:p>
            <a:pPr indent="0">
              <a:lnSpc>
                <a:spcPct val="100000"/>
              </a:lnSpc>
              <a:buNone/>
            </a:pPr>
            <a:endParaRPr b="0" lang="nl-NL" sz="1200" spc="-1" strike="noStrike">
              <a:latin typeface="Arial"/>
            </a:endParaRPr>
          </a:p>
          <a:p>
            <a:pPr indent="0">
              <a:lnSpc>
                <a:spcPct val="100000"/>
              </a:lnSpc>
              <a:buNone/>
            </a:pPr>
            <a:endParaRPr b="0" lang="nl-NL" sz="1200" spc="-1" strike="noStrike">
              <a:latin typeface="Arial"/>
            </a:endParaRPr>
          </a:p>
          <a:p>
            <a:pPr indent="0">
              <a:lnSpc>
                <a:spcPct val="100000"/>
              </a:lnSpc>
              <a:buNone/>
            </a:pPr>
            <a:endParaRPr b="0" lang="nl-NL" sz="1200" spc="-1" strike="noStrike">
              <a:latin typeface="Arial"/>
            </a:endParaRPr>
          </a:p>
        </p:txBody>
      </p:sp>
      <p:sp>
        <p:nvSpPr>
          <p:cNvPr id="300" name="PlaceHolder 3"/>
          <p:cNvSpPr>
            <a:spLocks noGrp="1"/>
          </p:cNvSpPr>
          <p:nvPr>
            <p:ph type="sldNum" idx="29"/>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nl-NL" sz="1200" spc="-1" strike="noStrike">
                <a:solidFill>
                  <a:srgbClr val="000000"/>
                </a:solidFill>
                <a:latin typeface="Times New Roman"/>
              </a:defRPr>
            </a:lvl1pPr>
          </a:lstStyle>
          <a:p>
            <a:pPr indent="0" algn="r">
              <a:lnSpc>
                <a:spcPct val="100000"/>
              </a:lnSpc>
              <a:buNone/>
              <a:tabLst>
                <a:tab algn="l" pos="0"/>
              </a:tabLst>
            </a:pPr>
            <a:fld id="{F6EF5F02-C60F-4904-B5A7-3C84ACCA713A}" type="slidenum">
              <a:rPr b="0" lang="nl-NL" sz="1200" spc="-1" strike="noStrike">
                <a:solidFill>
                  <a:srgbClr val="000000"/>
                </a:solidFill>
                <a:latin typeface="Times New Roman"/>
              </a:rPr>
              <a:t>&lt;nummer&gt;</a:t>
            </a:fld>
            <a:endParaRPr b="0" lang="nl-NL" sz="1200" spc="-1" strike="noStrike">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PlaceHolder 1"/>
          <p:cNvSpPr>
            <a:spLocks noGrp="1"/>
          </p:cNvSpPr>
          <p:nvPr>
            <p:ph type="sldImg"/>
          </p:nvPr>
        </p:nvSpPr>
        <p:spPr>
          <a:xfrm>
            <a:off x="685800" y="1143000"/>
            <a:ext cx="5486040" cy="3085920"/>
          </a:xfrm>
          <a:prstGeom prst="rect">
            <a:avLst/>
          </a:prstGeom>
          <a:ln w="0">
            <a:noFill/>
          </a:ln>
        </p:spPr>
      </p:sp>
      <p:sp>
        <p:nvSpPr>
          <p:cNvPr id="302" name="PlaceHolder 2"/>
          <p:cNvSpPr>
            <a:spLocks noGrp="1"/>
          </p:cNvSpPr>
          <p:nvPr>
            <p:ph type="body"/>
          </p:nvPr>
        </p:nvSpPr>
        <p:spPr>
          <a:xfrm>
            <a:off x="685800" y="4400640"/>
            <a:ext cx="5486040" cy="3600000"/>
          </a:xfrm>
          <a:prstGeom prst="rect">
            <a:avLst/>
          </a:prstGeom>
          <a:noFill/>
          <a:ln w="0">
            <a:noFill/>
          </a:ln>
        </p:spPr>
        <p:txBody>
          <a:bodyPr anchor="t">
            <a:noAutofit/>
          </a:bodyPr>
          <a:p>
            <a:pPr indent="0">
              <a:lnSpc>
                <a:spcPct val="100000"/>
              </a:lnSpc>
              <a:buNone/>
            </a:pPr>
            <a:endParaRPr b="0" lang="nl-NL" sz="2000" spc="-1" strike="noStrike">
              <a:latin typeface="Arial"/>
            </a:endParaRPr>
          </a:p>
          <a:p>
            <a:pPr indent="0">
              <a:lnSpc>
                <a:spcPct val="100000"/>
              </a:lnSpc>
              <a:buNone/>
            </a:pPr>
            <a:endParaRPr b="0" lang="nl-NL" sz="2000" spc="-1" strike="noStrike">
              <a:latin typeface="Arial"/>
            </a:endParaRPr>
          </a:p>
          <a:p>
            <a:pPr indent="0">
              <a:lnSpc>
                <a:spcPct val="100000"/>
              </a:lnSpc>
              <a:buNone/>
            </a:pPr>
            <a:endParaRPr b="0" lang="nl-NL" sz="2000" spc="-1" strike="noStrike">
              <a:latin typeface="Arial"/>
            </a:endParaRPr>
          </a:p>
        </p:txBody>
      </p:sp>
      <p:sp>
        <p:nvSpPr>
          <p:cNvPr id="303" name="PlaceHolder 3"/>
          <p:cNvSpPr>
            <a:spLocks noGrp="1"/>
          </p:cNvSpPr>
          <p:nvPr>
            <p:ph type="sldNum" idx="30"/>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nl-NL" sz="1200" spc="-1" strike="noStrike">
                <a:solidFill>
                  <a:srgbClr val="000000"/>
                </a:solidFill>
                <a:latin typeface="Times New Roman"/>
              </a:defRPr>
            </a:lvl1pPr>
          </a:lstStyle>
          <a:p>
            <a:pPr indent="0" algn="r">
              <a:lnSpc>
                <a:spcPct val="100000"/>
              </a:lnSpc>
              <a:buNone/>
              <a:tabLst>
                <a:tab algn="l" pos="0"/>
              </a:tabLst>
            </a:pPr>
            <a:fld id="{73F3299F-426A-4100-BC21-43460F54418E}" type="slidenum">
              <a:rPr b="0" lang="nl-NL" sz="1200" spc="-1" strike="noStrike">
                <a:solidFill>
                  <a:srgbClr val="000000"/>
                </a:solidFill>
                <a:latin typeface="Times New Roman"/>
              </a:rPr>
              <a:t>&lt;nummer&gt;</a:t>
            </a:fld>
            <a:endParaRPr b="0" lang="nl-NL" sz="1200" spc="-1" strike="noStrike">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PlaceHolder 1"/>
          <p:cNvSpPr>
            <a:spLocks noGrp="1"/>
          </p:cNvSpPr>
          <p:nvPr>
            <p:ph type="sldImg"/>
          </p:nvPr>
        </p:nvSpPr>
        <p:spPr>
          <a:xfrm>
            <a:off x="685800" y="1143000"/>
            <a:ext cx="5486040" cy="3085920"/>
          </a:xfrm>
          <a:prstGeom prst="rect">
            <a:avLst/>
          </a:prstGeom>
          <a:ln w="0">
            <a:noFill/>
          </a:ln>
        </p:spPr>
      </p:sp>
      <p:sp>
        <p:nvSpPr>
          <p:cNvPr id="305"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lnSpc>
                <a:spcPct val="100000"/>
              </a:lnSpc>
              <a:buNone/>
            </a:pPr>
            <a:r>
              <a:rPr b="0" lang="nl-NL" sz="2000" spc="-1" strike="noStrike">
                <a:latin typeface="Arial"/>
              </a:rPr>
              <a:t>Geen achterover leunen, geen heup extensie als compensatie. </a:t>
            </a:r>
            <a:endParaRPr b="0" lang="nl-NL" sz="2000" spc="-1" strike="noStrike">
              <a:latin typeface="Arial"/>
            </a:endParaRPr>
          </a:p>
          <a:p>
            <a:pPr marL="216000" indent="0">
              <a:lnSpc>
                <a:spcPct val="100000"/>
              </a:lnSpc>
              <a:buNone/>
            </a:pPr>
            <a:r>
              <a:rPr b="0" lang="nl-NL" sz="2000" spc="-1" strike="noStrike">
                <a:latin typeface="Arial"/>
              </a:rPr>
              <a:t>Quads = essentieel voor kniestabiliteit, traplopen en sporthervatting.</a:t>
            </a:r>
            <a:endParaRPr b="0" lang="nl-NL" sz="2000" spc="-1" strike="noStrike">
              <a:latin typeface="Arial"/>
            </a:endParaRPr>
          </a:p>
        </p:txBody>
      </p:sp>
      <p:sp>
        <p:nvSpPr>
          <p:cNvPr id="306" name="PlaceHolder 3"/>
          <p:cNvSpPr>
            <a:spLocks noGrp="1"/>
          </p:cNvSpPr>
          <p:nvPr>
            <p:ph type="sldNum" idx="31"/>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nl-NL" sz="1200" spc="-1" strike="noStrike">
                <a:solidFill>
                  <a:srgbClr val="000000"/>
                </a:solidFill>
                <a:latin typeface="Times New Roman"/>
              </a:defRPr>
            </a:lvl1pPr>
          </a:lstStyle>
          <a:p>
            <a:pPr indent="0" algn="r">
              <a:lnSpc>
                <a:spcPct val="100000"/>
              </a:lnSpc>
              <a:buNone/>
              <a:tabLst>
                <a:tab algn="l" pos="0"/>
              </a:tabLst>
            </a:pPr>
            <a:fld id="{F3192036-3313-4CD1-9D46-A154342663DD}" type="slidenum">
              <a:rPr b="0" lang="nl-NL" sz="1200" spc="-1" strike="noStrike">
                <a:solidFill>
                  <a:srgbClr val="000000"/>
                </a:solidFill>
                <a:latin typeface="Times New Roman"/>
              </a:rPr>
              <a:t>&lt;nummer&gt;</a:t>
            </a:fld>
            <a:endParaRPr b="0" lang="nl-NL" sz="1200" spc="-1" strike="noStrike">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PlaceHolder 1"/>
          <p:cNvSpPr>
            <a:spLocks noGrp="1"/>
          </p:cNvSpPr>
          <p:nvPr>
            <p:ph type="sldImg"/>
          </p:nvPr>
        </p:nvSpPr>
        <p:spPr>
          <a:xfrm>
            <a:off x="685800" y="1143000"/>
            <a:ext cx="5486040" cy="3085920"/>
          </a:xfrm>
          <a:prstGeom prst="rect">
            <a:avLst/>
          </a:prstGeom>
          <a:ln w="0">
            <a:noFill/>
          </a:ln>
        </p:spPr>
      </p:sp>
      <p:sp>
        <p:nvSpPr>
          <p:cNvPr id="308"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lnSpc>
                <a:spcPct val="100000"/>
              </a:lnSpc>
              <a:buNone/>
            </a:pPr>
            <a:r>
              <a:rPr b="0" lang="nl-NL" sz="2000" spc="-1" strike="noStrike">
                <a:latin typeface="Arial"/>
              </a:rPr>
              <a:t>Geen heupbeweging, geen rotatie in onderbeen. Buiklig geeft betere isolatie dan zitpositie bij hamstrings.</a:t>
            </a:r>
            <a:endParaRPr b="0" lang="nl-NL" sz="2000" spc="-1" strike="noStrike">
              <a:latin typeface="Arial"/>
            </a:endParaRPr>
          </a:p>
          <a:p>
            <a:pPr marL="216000" indent="0">
              <a:lnSpc>
                <a:spcPct val="100000"/>
              </a:lnSpc>
              <a:buNone/>
            </a:pPr>
            <a:r>
              <a:rPr b="0" lang="nl-NL" sz="2000" spc="-1" strike="noStrike">
                <a:latin typeface="Arial"/>
              </a:rPr>
              <a:t>Hamstrings is essentieel voor remkracht en bescherming van VKB.</a:t>
            </a:r>
            <a:endParaRPr b="0" lang="nl-NL" sz="2000" spc="-1" strike="noStrike">
              <a:latin typeface="Arial"/>
            </a:endParaRPr>
          </a:p>
          <a:p>
            <a:pPr marL="216000" indent="0">
              <a:lnSpc>
                <a:spcPct val="100000"/>
              </a:lnSpc>
              <a:buNone/>
            </a:pPr>
            <a:endParaRPr b="0" lang="nl-NL" sz="2000" spc="-1" strike="noStrike">
              <a:latin typeface="Arial"/>
            </a:endParaRPr>
          </a:p>
        </p:txBody>
      </p:sp>
      <p:sp>
        <p:nvSpPr>
          <p:cNvPr id="309" name="PlaceHolder 3"/>
          <p:cNvSpPr>
            <a:spLocks noGrp="1"/>
          </p:cNvSpPr>
          <p:nvPr>
            <p:ph type="sldNum" idx="32"/>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nl-NL" sz="1200" spc="-1" strike="noStrike">
                <a:solidFill>
                  <a:srgbClr val="000000"/>
                </a:solidFill>
                <a:latin typeface="Times New Roman"/>
              </a:defRPr>
            </a:lvl1pPr>
          </a:lstStyle>
          <a:p>
            <a:pPr indent="0" algn="r">
              <a:lnSpc>
                <a:spcPct val="100000"/>
              </a:lnSpc>
              <a:buNone/>
              <a:tabLst>
                <a:tab algn="l" pos="0"/>
              </a:tabLst>
            </a:pPr>
            <a:fld id="{700BED2A-FA0A-4461-9634-91FB6D5F870C}" type="slidenum">
              <a:rPr b="0" lang="nl-NL" sz="1200" spc="-1" strike="noStrike">
                <a:solidFill>
                  <a:srgbClr val="000000"/>
                </a:solidFill>
                <a:latin typeface="Times New Roman"/>
              </a:rPr>
              <a:t>&lt;nummer&gt;</a:t>
            </a:fld>
            <a:endParaRPr b="0" lang="nl-NL" sz="12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PlaceHolder 1"/>
          <p:cNvSpPr>
            <a:spLocks noGrp="1"/>
          </p:cNvSpPr>
          <p:nvPr>
            <p:ph type="sldImg"/>
          </p:nvPr>
        </p:nvSpPr>
        <p:spPr>
          <a:xfrm>
            <a:off x="685800" y="1143000"/>
            <a:ext cx="5486040" cy="3085920"/>
          </a:xfrm>
          <a:prstGeom prst="rect">
            <a:avLst/>
          </a:prstGeom>
          <a:ln w="0">
            <a:noFill/>
          </a:ln>
        </p:spPr>
      </p:sp>
      <p:sp>
        <p:nvSpPr>
          <p:cNvPr id="257"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lnSpc>
                <a:spcPct val="100000"/>
              </a:lnSpc>
              <a:buNone/>
            </a:pPr>
            <a:r>
              <a:rPr b="0" lang="nl-NL" sz="2000" spc="-1" strike="noStrike">
                <a:latin typeface="Arial"/>
              </a:rPr>
              <a:t>Naast cursussen en kennis zijn we ook leverancier van producten, apparatuur en keuringssoftware.</a:t>
            </a:r>
            <a:endParaRPr b="0" lang="nl-NL" sz="2000" spc="-1" strike="noStrike">
              <a:latin typeface="Arial"/>
            </a:endParaRPr>
          </a:p>
          <a:p>
            <a:pPr marL="216000" indent="0">
              <a:lnSpc>
                <a:spcPct val="100000"/>
              </a:lnSpc>
              <a:buNone/>
            </a:pPr>
            <a:r>
              <a:rPr b="0" lang="nl-NL" sz="2000" spc="-1" strike="noStrike">
                <a:latin typeface="Arial"/>
              </a:rPr>
              <a:t>Bovendien voeren we ook onderhoud uit, zodat klanten met goed onderhouden apparatuur hun werkzaamheden uit kunnen voeren.</a:t>
            </a:r>
            <a:endParaRPr b="0" lang="nl-NL" sz="2000" spc="-1" strike="noStrike">
              <a:latin typeface="Arial"/>
            </a:endParaRPr>
          </a:p>
          <a:p>
            <a:pPr marL="216000" indent="0">
              <a:lnSpc>
                <a:spcPct val="100000"/>
              </a:lnSpc>
              <a:buNone/>
            </a:pPr>
            <a:endParaRPr b="0" lang="nl-NL" sz="2000" spc="-1" strike="noStrike">
              <a:latin typeface="Arial"/>
            </a:endParaRPr>
          </a:p>
        </p:txBody>
      </p:sp>
      <p:sp>
        <p:nvSpPr>
          <p:cNvPr id="258" name="PlaceHolder 3"/>
          <p:cNvSpPr>
            <a:spLocks noGrp="1"/>
          </p:cNvSpPr>
          <p:nvPr>
            <p:ph type="sldNum" idx="15"/>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nl-NL" sz="1200" spc="-1" strike="noStrike">
                <a:solidFill>
                  <a:srgbClr val="000000"/>
                </a:solidFill>
                <a:latin typeface="Times New Roman"/>
              </a:defRPr>
            </a:lvl1pPr>
          </a:lstStyle>
          <a:p>
            <a:pPr indent="0" algn="r">
              <a:lnSpc>
                <a:spcPct val="100000"/>
              </a:lnSpc>
              <a:buNone/>
              <a:tabLst>
                <a:tab algn="l" pos="0"/>
              </a:tabLst>
            </a:pPr>
            <a:fld id="{47713A74-C8A5-41B8-BC53-5F3B1602C4E2}" type="slidenum">
              <a:rPr b="0" lang="nl-NL" sz="1200" spc="-1" strike="noStrike">
                <a:solidFill>
                  <a:srgbClr val="000000"/>
                </a:solidFill>
                <a:latin typeface="Times New Roman"/>
              </a:rPr>
              <a:t>&lt;nummer&gt;</a:t>
            </a:fld>
            <a:endParaRPr b="0" lang="nl-NL" sz="1200" spc="-1" strike="noStrike">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0" name="PlaceHolder 1"/>
          <p:cNvSpPr>
            <a:spLocks noGrp="1"/>
          </p:cNvSpPr>
          <p:nvPr>
            <p:ph type="sldImg"/>
          </p:nvPr>
        </p:nvSpPr>
        <p:spPr>
          <a:xfrm>
            <a:off x="685800" y="1143000"/>
            <a:ext cx="5486040" cy="3085920"/>
          </a:xfrm>
          <a:prstGeom prst="rect">
            <a:avLst/>
          </a:prstGeom>
          <a:ln w="0">
            <a:noFill/>
          </a:ln>
        </p:spPr>
      </p:sp>
      <p:sp>
        <p:nvSpPr>
          <p:cNvPr id="311"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lnSpc>
                <a:spcPct val="100000"/>
              </a:lnSpc>
              <a:buNone/>
            </a:pPr>
            <a:r>
              <a:rPr b="0" lang="nl-NL" sz="2000" spc="-1" strike="noStrike">
                <a:latin typeface="Arial"/>
              </a:rPr>
              <a:t>Geen schouderflexie, geen rombeweging (compensatie)</a:t>
            </a:r>
            <a:endParaRPr b="0" lang="nl-NL" sz="2000" spc="-1" strike="noStrike">
              <a:latin typeface="Arial"/>
            </a:endParaRPr>
          </a:p>
        </p:txBody>
      </p:sp>
      <p:sp>
        <p:nvSpPr>
          <p:cNvPr id="312" name="PlaceHolder 3"/>
          <p:cNvSpPr>
            <a:spLocks noGrp="1"/>
          </p:cNvSpPr>
          <p:nvPr>
            <p:ph type="sldNum" idx="33"/>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nl-NL" sz="1200" spc="-1" strike="noStrike">
                <a:solidFill>
                  <a:srgbClr val="000000"/>
                </a:solidFill>
                <a:latin typeface="Times New Roman"/>
              </a:defRPr>
            </a:lvl1pPr>
          </a:lstStyle>
          <a:p>
            <a:pPr indent="0" algn="r">
              <a:lnSpc>
                <a:spcPct val="100000"/>
              </a:lnSpc>
              <a:buNone/>
              <a:tabLst>
                <a:tab algn="l" pos="0"/>
              </a:tabLst>
            </a:pPr>
            <a:fld id="{725FDFF2-0B10-437D-A27D-AC058151B362}" type="slidenum">
              <a:rPr b="0" lang="nl-NL" sz="1200" spc="-1" strike="noStrike">
                <a:solidFill>
                  <a:srgbClr val="000000"/>
                </a:solidFill>
                <a:latin typeface="Times New Roman"/>
              </a:rPr>
              <a:t>&lt;nummer&gt;</a:t>
            </a:fld>
            <a:endParaRPr b="0" lang="nl-NL" sz="1200" spc="-1" strike="noStrike">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PlaceHolder 1"/>
          <p:cNvSpPr>
            <a:spLocks noGrp="1"/>
          </p:cNvSpPr>
          <p:nvPr>
            <p:ph type="sldImg"/>
          </p:nvPr>
        </p:nvSpPr>
        <p:spPr>
          <a:xfrm>
            <a:off x="685800" y="1143000"/>
            <a:ext cx="5486040" cy="3085920"/>
          </a:xfrm>
          <a:prstGeom prst="rect">
            <a:avLst/>
          </a:prstGeom>
          <a:ln w="0">
            <a:noFill/>
          </a:ln>
        </p:spPr>
      </p:sp>
      <p:sp>
        <p:nvSpPr>
          <p:cNvPr id="314"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lnSpc>
                <a:spcPct val="100000"/>
              </a:lnSpc>
              <a:buNone/>
            </a:pPr>
            <a:r>
              <a:rPr b="0" lang="nl-NL" sz="2000" spc="-1" strike="noStrike">
                <a:latin typeface="Arial"/>
              </a:rPr>
              <a:t>Geen romp kantelen, geen shrugging (trapezius compensatie)</a:t>
            </a:r>
            <a:endParaRPr b="0" lang="nl-NL" sz="2000" spc="-1" strike="noStrike">
              <a:latin typeface="Arial"/>
            </a:endParaRPr>
          </a:p>
        </p:txBody>
      </p:sp>
      <p:sp>
        <p:nvSpPr>
          <p:cNvPr id="315" name="PlaceHolder 3"/>
          <p:cNvSpPr>
            <a:spLocks noGrp="1"/>
          </p:cNvSpPr>
          <p:nvPr>
            <p:ph type="sldNum" idx="34"/>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nl-NL" sz="1200" spc="-1" strike="noStrike">
                <a:solidFill>
                  <a:srgbClr val="000000"/>
                </a:solidFill>
                <a:latin typeface="Times New Roman"/>
              </a:defRPr>
            </a:lvl1pPr>
          </a:lstStyle>
          <a:p>
            <a:pPr indent="0" algn="r">
              <a:lnSpc>
                <a:spcPct val="100000"/>
              </a:lnSpc>
              <a:buNone/>
              <a:tabLst>
                <a:tab algn="l" pos="0"/>
              </a:tabLst>
            </a:pPr>
            <a:fld id="{33FFEE8D-3742-4F6C-B1CE-BF746CB42AD3}" type="slidenum">
              <a:rPr b="0" lang="nl-NL" sz="1200" spc="-1" strike="noStrike">
                <a:solidFill>
                  <a:srgbClr val="000000"/>
                </a:solidFill>
                <a:latin typeface="Times New Roman"/>
              </a:rPr>
              <a:t>&lt;nummer&gt;</a:t>
            </a:fld>
            <a:endParaRPr b="0" lang="nl-NL" sz="1200" spc="-1" strike="noStrike">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PlaceHolder 1"/>
          <p:cNvSpPr>
            <a:spLocks noGrp="1"/>
          </p:cNvSpPr>
          <p:nvPr>
            <p:ph type="sldImg"/>
          </p:nvPr>
        </p:nvSpPr>
        <p:spPr>
          <a:xfrm>
            <a:off x="685800" y="1143000"/>
            <a:ext cx="5486040" cy="3085920"/>
          </a:xfrm>
          <a:prstGeom prst="rect">
            <a:avLst/>
          </a:prstGeom>
          <a:ln w="0">
            <a:noFill/>
          </a:ln>
        </p:spPr>
      </p:sp>
      <p:sp>
        <p:nvSpPr>
          <p:cNvPr id="317"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lnSpc>
                <a:spcPct val="100000"/>
              </a:lnSpc>
              <a:buNone/>
            </a:pPr>
            <a:r>
              <a:rPr b="0" lang="nl-NL" sz="2000" spc="-1" strike="noStrike">
                <a:latin typeface="Arial"/>
              </a:rPr>
              <a:t>Geen romp kantelen, geen shrugging (trapezius compensatie)</a:t>
            </a:r>
            <a:endParaRPr b="0" lang="nl-NL" sz="2000" spc="-1" strike="noStrike">
              <a:latin typeface="Arial"/>
            </a:endParaRPr>
          </a:p>
        </p:txBody>
      </p:sp>
      <p:sp>
        <p:nvSpPr>
          <p:cNvPr id="318" name="PlaceHolder 3"/>
          <p:cNvSpPr>
            <a:spLocks noGrp="1"/>
          </p:cNvSpPr>
          <p:nvPr>
            <p:ph type="sldNum" idx="35"/>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nl-NL" sz="1200" spc="-1" strike="noStrike">
                <a:solidFill>
                  <a:srgbClr val="000000"/>
                </a:solidFill>
                <a:latin typeface="Times New Roman"/>
              </a:defRPr>
            </a:lvl1pPr>
          </a:lstStyle>
          <a:p>
            <a:pPr indent="0" algn="r">
              <a:lnSpc>
                <a:spcPct val="100000"/>
              </a:lnSpc>
              <a:buNone/>
              <a:tabLst>
                <a:tab algn="l" pos="0"/>
              </a:tabLst>
            </a:pPr>
            <a:fld id="{B32473B2-D116-4EE0-AB66-F68A2F00E466}" type="slidenum">
              <a:rPr b="0" lang="nl-NL" sz="1200" spc="-1" strike="noStrike">
                <a:solidFill>
                  <a:srgbClr val="000000"/>
                </a:solidFill>
                <a:latin typeface="Times New Roman"/>
              </a:rPr>
              <a:t>&lt;nummer&gt;</a:t>
            </a:fld>
            <a:endParaRPr b="0" lang="nl-NL" sz="1200" spc="-1" strike="noStrike">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PlaceHolder 1"/>
          <p:cNvSpPr>
            <a:spLocks noGrp="1"/>
          </p:cNvSpPr>
          <p:nvPr>
            <p:ph type="sldImg"/>
          </p:nvPr>
        </p:nvSpPr>
        <p:spPr>
          <a:xfrm>
            <a:off x="685800" y="1143000"/>
            <a:ext cx="5486040" cy="3085920"/>
          </a:xfrm>
          <a:prstGeom prst="rect">
            <a:avLst/>
          </a:prstGeom>
          <a:ln w="0">
            <a:noFill/>
          </a:ln>
        </p:spPr>
      </p:sp>
      <p:sp>
        <p:nvSpPr>
          <p:cNvPr id="320"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nl-NL" sz="2000" spc="-1" strike="noStrike">
              <a:latin typeface="Arial"/>
            </a:endParaRPr>
          </a:p>
        </p:txBody>
      </p:sp>
      <p:sp>
        <p:nvSpPr>
          <p:cNvPr id="321" name="PlaceHolder 3"/>
          <p:cNvSpPr>
            <a:spLocks noGrp="1"/>
          </p:cNvSpPr>
          <p:nvPr>
            <p:ph type="sldNum" idx="36"/>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nl-NL" sz="1200" spc="-1" strike="noStrike">
                <a:solidFill>
                  <a:srgbClr val="000000"/>
                </a:solidFill>
                <a:latin typeface="Times New Roman"/>
              </a:defRPr>
            </a:lvl1pPr>
          </a:lstStyle>
          <a:p>
            <a:pPr indent="0" algn="r">
              <a:lnSpc>
                <a:spcPct val="100000"/>
              </a:lnSpc>
              <a:buNone/>
              <a:tabLst>
                <a:tab algn="l" pos="0"/>
              </a:tabLst>
            </a:pPr>
            <a:fld id="{5D6458D7-B54A-43B8-9704-0189FA7B583D}" type="slidenum">
              <a:rPr b="0" lang="nl-NL" sz="1200" spc="-1" strike="noStrike">
                <a:solidFill>
                  <a:srgbClr val="000000"/>
                </a:solidFill>
                <a:latin typeface="Times New Roman"/>
              </a:rPr>
              <a:t>&lt;nummer&gt;</a:t>
            </a:fld>
            <a:endParaRPr b="0" lang="nl-NL"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PlaceHolder 1"/>
          <p:cNvSpPr>
            <a:spLocks noGrp="1"/>
          </p:cNvSpPr>
          <p:nvPr>
            <p:ph type="sldImg"/>
          </p:nvPr>
        </p:nvSpPr>
        <p:spPr>
          <a:xfrm>
            <a:off x="685800" y="1143000"/>
            <a:ext cx="5486040" cy="3085920"/>
          </a:xfrm>
          <a:prstGeom prst="rect">
            <a:avLst/>
          </a:prstGeom>
          <a:ln w="0">
            <a:noFill/>
          </a:ln>
        </p:spPr>
      </p:sp>
      <p:sp>
        <p:nvSpPr>
          <p:cNvPr id="260"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nl-NL" sz="2000" spc="-1" strike="noStrike">
              <a:latin typeface="Arial"/>
            </a:endParaRPr>
          </a:p>
        </p:txBody>
      </p:sp>
      <p:sp>
        <p:nvSpPr>
          <p:cNvPr id="261" name="PlaceHolder 3"/>
          <p:cNvSpPr>
            <a:spLocks noGrp="1"/>
          </p:cNvSpPr>
          <p:nvPr>
            <p:ph type="sldNum" idx="16"/>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nl-NL" sz="1200" spc="-1" strike="noStrike">
                <a:solidFill>
                  <a:srgbClr val="000000"/>
                </a:solidFill>
                <a:latin typeface="Times New Roman"/>
              </a:defRPr>
            </a:lvl1pPr>
          </a:lstStyle>
          <a:p>
            <a:pPr indent="0" algn="r">
              <a:lnSpc>
                <a:spcPct val="100000"/>
              </a:lnSpc>
              <a:buNone/>
              <a:tabLst>
                <a:tab algn="l" pos="0"/>
              </a:tabLst>
            </a:pPr>
            <a:fld id="{65F4FFB8-CA45-4F40-9537-59791879349D}" type="slidenum">
              <a:rPr b="0" lang="nl-NL" sz="1200" spc="-1" strike="noStrike">
                <a:solidFill>
                  <a:srgbClr val="000000"/>
                </a:solidFill>
                <a:latin typeface="Times New Roman"/>
              </a:rPr>
              <a:t>&lt;nummer&gt;</a:t>
            </a:fld>
            <a:endParaRPr b="0" lang="nl-NL"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PlaceHolder 1"/>
          <p:cNvSpPr>
            <a:spLocks noGrp="1"/>
          </p:cNvSpPr>
          <p:nvPr>
            <p:ph type="sldImg"/>
          </p:nvPr>
        </p:nvSpPr>
        <p:spPr>
          <a:xfrm>
            <a:off x="685800" y="1143000"/>
            <a:ext cx="5486040" cy="3085920"/>
          </a:xfrm>
          <a:prstGeom prst="rect">
            <a:avLst/>
          </a:prstGeom>
          <a:ln w="0">
            <a:noFill/>
          </a:ln>
        </p:spPr>
      </p:sp>
      <p:sp>
        <p:nvSpPr>
          <p:cNvPr id="263"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lnSpc>
                <a:spcPct val="100000"/>
              </a:lnSpc>
              <a:buNone/>
            </a:pPr>
            <a:r>
              <a:rPr b="0" lang="nl-NL" sz="2000" spc="-1" strike="noStrike">
                <a:latin typeface="Arial"/>
              </a:rPr>
              <a:t>N is aangeraden. Graad 4 is niet 2x zo veel als graad 2. Microfet = 0-1320N                                                                                                                                                                                                                                                                                                                                                                                                                                                                                                                                                                                                                                                                                                                                                                                                                                                                                                                                                                                                                                                                                                         </a:t>
            </a:r>
            <a:endParaRPr b="0" lang="nl-NL" sz="2000" spc="-1" strike="noStrike">
              <a:latin typeface="Arial"/>
            </a:endParaRPr>
          </a:p>
        </p:txBody>
      </p:sp>
      <p:sp>
        <p:nvSpPr>
          <p:cNvPr id="264" name="PlaceHolder 3"/>
          <p:cNvSpPr>
            <a:spLocks noGrp="1"/>
          </p:cNvSpPr>
          <p:nvPr>
            <p:ph type="sldNum" idx="17"/>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nl-NL" sz="1200" spc="-1" strike="noStrike">
                <a:solidFill>
                  <a:srgbClr val="000000"/>
                </a:solidFill>
                <a:latin typeface="Times New Roman"/>
              </a:defRPr>
            </a:lvl1pPr>
          </a:lstStyle>
          <a:p>
            <a:pPr indent="0" algn="r">
              <a:lnSpc>
                <a:spcPct val="100000"/>
              </a:lnSpc>
              <a:buNone/>
              <a:tabLst>
                <a:tab algn="l" pos="0"/>
              </a:tabLst>
            </a:pPr>
            <a:fld id="{8E139ECB-ADFC-4F01-8CB5-2E75A723C80B}" type="slidenum">
              <a:rPr b="0" lang="nl-NL" sz="1200" spc="-1" strike="noStrike">
                <a:solidFill>
                  <a:srgbClr val="000000"/>
                </a:solidFill>
                <a:latin typeface="Times New Roman"/>
              </a:rPr>
              <a:t>&lt;nummer&gt;</a:t>
            </a:fld>
            <a:endParaRPr b="0" lang="nl-NL"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PlaceHolder 1"/>
          <p:cNvSpPr>
            <a:spLocks noGrp="1"/>
          </p:cNvSpPr>
          <p:nvPr>
            <p:ph type="sldImg"/>
          </p:nvPr>
        </p:nvSpPr>
        <p:spPr>
          <a:xfrm>
            <a:off x="685800" y="1143000"/>
            <a:ext cx="5486040" cy="3085920"/>
          </a:xfrm>
          <a:prstGeom prst="rect">
            <a:avLst/>
          </a:prstGeom>
          <a:ln w="0">
            <a:noFill/>
          </a:ln>
        </p:spPr>
      </p:sp>
      <p:sp>
        <p:nvSpPr>
          <p:cNvPr id="266" name="PlaceHolder 2"/>
          <p:cNvSpPr>
            <a:spLocks noGrp="1"/>
          </p:cNvSpPr>
          <p:nvPr>
            <p:ph type="body"/>
          </p:nvPr>
        </p:nvSpPr>
        <p:spPr>
          <a:xfrm>
            <a:off x="685800" y="4400640"/>
            <a:ext cx="5486040" cy="3600000"/>
          </a:xfrm>
          <a:prstGeom prst="rect">
            <a:avLst/>
          </a:prstGeom>
          <a:noFill/>
          <a:ln w="0">
            <a:noFill/>
          </a:ln>
        </p:spPr>
        <p:txBody>
          <a:bodyPr anchor="t">
            <a:noAutofit/>
          </a:bodyPr>
          <a:p>
            <a:pPr marL="7560" indent="0">
              <a:lnSpc>
                <a:spcPct val="150000"/>
              </a:lnSpc>
              <a:spcBef>
                <a:spcPts val="57"/>
              </a:spcBef>
              <a:buNone/>
            </a:pPr>
            <a:r>
              <a:rPr b="0" lang="nl-NL" sz="1200" spc="-29" strike="noStrike">
                <a:solidFill>
                  <a:srgbClr val="002e5a"/>
                </a:solidFill>
                <a:latin typeface="Montserrat SemiBold"/>
              </a:rPr>
              <a:t>= maximale gewicht of weerstand wat je spier in 1 beweging kan leveren. Vermogen om weerstand te overwinnen.</a:t>
            </a:r>
            <a:endParaRPr b="0" lang="nl-NL" sz="1200" spc="-1" strike="noStrike">
              <a:latin typeface="Arial"/>
            </a:endParaRPr>
          </a:p>
        </p:txBody>
      </p:sp>
      <p:sp>
        <p:nvSpPr>
          <p:cNvPr id="267" name="PlaceHolder 3"/>
          <p:cNvSpPr>
            <a:spLocks noGrp="1"/>
          </p:cNvSpPr>
          <p:nvPr>
            <p:ph type="sldNum" idx="18"/>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nl-NL" sz="1200" spc="-1" strike="noStrike">
                <a:solidFill>
                  <a:srgbClr val="000000"/>
                </a:solidFill>
                <a:latin typeface="Times New Roman"/>
              </a:defRPr>
            </a:lvl1pPr>
          </a:lstStyle>
          <a:p>
            <a:pPr indent="0" algn="r">
              <a:lnSpc>
                <a:spcPct val="100000"/>
              </a:lnSpc>
              <a:buNone/>
              <a:tabLst>
                <a:tab algn="l" pos="0"/>
              </a:tabLst>
            </a:pPr>
            <a:fld id="{9C370879-D2B0-412C-A6E0-692EC3527ED3}" type="slidenum">
              <a:rPr b="0" lang="nl-NL" sz="1200" spc="-1" strike="noStrike">
                <a:solidFill>
                  <a:srgbClr val="000000"/>
                </a:solidFill>
                <a:latin typeface="Times New Roman"/>
              </a:rPr>
              <a:t>&lt;nummer&gt;</a:t>
            </a:fld>
            <a:endParaRPr b="0" lang="nl-NL"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PlaceHolder 1"/>
          <p:cNvSpPr>
            <a:spLocks noGrp="1"/>
          </p:cNvSpPr>
          <p:nvPr>
            <p:ph type="sldImg"/>
          </p:nvPr>
        </p:nvSpPr>
        <p:spPr>
          <a:xfrm>
            <a:off x="685800" y="1143000"/>
            <a:ext cx="5486040" cy="3085920"/>
          </a:xfrm>
          <a:prstGeom prst="rect">
            <a:avLst/>
          </a:prstGeom>
          <a:ln w="0">
            <a:noFill/>
          </a:ln>
        </p:spPr>
      </p:sp>
      <p:sp>
        <p:nvSpPr>
          <p:cNvPr id="269"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lnSpc>
                <a:spcPct val="100000"/>
              </a:lnSpc>
              <a:buNone/>
            </a:pPr>
            <a:r>
              <a:rPr b="0" lang="nl-NL" sz="2000" spc="-1" strike="noStrike">
                <a:latin typeface="Arial"/>
              </a:rPr>
              <a:t>De ATP is dus nodig om te bewegen, maar hoe interacteert dat met de spieren? Je hebt spieren nodig om te kunnen bewegen. In een spiervezel zitten myosine en actine, die over elkaar heen kunnen schuiven om te contraheren. Hier is ATP voor nodig en CA2+ (die beschikbaar komt na een actiepotentiaal). De CA2+ is nodig om op de troponine te zitten om de tropomyosine-streng los te maken. De ATP is dan nodig om de myosinekop te binden aan actine en zich voort te bewegen als een roeispaan. </a:t>
            </a:r>
            <a:endParaRPr b="0" lang="nl-NL" sz="2000" spc="-1" strike="noStrike">
              <a:latin typeface="Arial"/>
            </a:endParaRPr>
          </a:p>
          <a:p>
            <a:pPr marL="216000" indent="0">
              <a:lnSpc>
                <a:spcPct val="100000"/>
              </a:lnSpc>
              <a:buNone/>
            </a:pPr>
            <a:endParaRPr b="0" lang="nl-NL" sz="2000" spc="-1" strike="noStrike">
              <a:latin typeface="Arial"/>
            </a:endParaRPr>
          </a:p>
          <a:p>
            <a:pPr marL="216000" indent="0">
              <a:lnSpc>
                <a:spcPct val="100000"/>
              </a:lnSpc>
              <a:buNone/>
            </a:pPr>
            <a:r>
              <a:rPr b="0" lang="nl-NL" sz="2000" spc="-1" strike="noStrike">
                <a:latin typeface="Arial"/>
              </a:rPr>
              <a:t>https://www.youtube.com/watch?v=A2iG1Y2VN3U&amp;ab_channel=JufDanielle</a:t>
            </a:r>
            <a:endParaRPr b="0" lang="nl-NL" sz="2000" spc="-1" strike="noStrike">
              <a:latin typeface="Arial"/>
            </a:endParaRPr>
          </a:p>
          <a:p>
            <a:pPr marL="216000" indent="0">
              <a:lnSpc>
                <a:spcPct val="100000"/>
              </a:lnSpc>
              <a:buNone/>
            </a:pPr>
            <a:endParaRPr b="0" lang="nl-NL" sz="2000" spc="-1" strike="noStrike">
              <a:latin typeface="Arial"/>
            </a:endParaRPr>
          </a:p>
          <a:p>
            <a:pPr marL="216000" indent="0">
              <a:lnSpc>
                <a:spcPct val="100000"/>
              </a:lnSpc>
              <a:buNone/>
            </a:pPr>
            <a:r>
              <a:rPr b="0" lang="nl-NL" sz="2000" spc="-1" strike="noStrike">
                <a:latin typeface="Arial"/>
              </a:rPr>
              <a:t>Er is ATP en Calcium nodig om myosine en actine te koppelen, waardoor ze gaan bewegen. Als dat gebeurt dan verkort de spier en gaat bijvoorbeeld de biceps verkorten, waardoor de onderarm beweegt t.o.v. de bovenarm. Dat heet dan flexie, oftewel, buigen.</a:t>
            </a:r>
            <a:endParaRPr b="0" lang="nl-NL" sz="2000" spc="-1" strike="noStrike">
              <a:latin typeface="Arial"/>
            </a:endParaRPr>
          </a:p>
        </p:txBody>
      </p:sp>
      <p:sp>
        <p:nvSpPr>
          <p:cNvPr id="270" name="PlaceHolder 3"/>
          <p:cNvSpPr>
            <a:spLocks noGrp="1"/>
          </p:cNvSpPr>
          <p:nvPr>
            <p:ph type="sldNum" idx="19"/>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nl-NL" sz="1200" spc="-1" strike="noStrike">
                <a:solidFill>
                  <a:srgbClr val="000000"/>
                </a:solidFill>
                <a:latin typeface="Calibri"/>
                <a:ea typeface="+mn-ea"/>
              </a:defRPr>
            </a:lvl1pPr>
          </a:lstStyle>
          <a:p>
            <a:pPr indent="0" algn="r">
              <a:lnSpc>
                <a:spcPct val="100000"/>
              </a:lnSpc>
              <a:buNone/>
              <a:tabLst>
                <a:tab algn="l" pos="0"/>
              </a:tabLst>
            </a:pPr>
            <a:fld id="{ABC0B616-A055-442F-A20A-A78E9C182C57}" type="slidenum">
              <a:rPr b="0" lang="nl-NL" sz="1200" spc="-1" strike="noStrike">
                <a:solidFill>
                  <a:srgbClr val="000000"/>
                </a:solidFill>
                <a:latin typeface="Calibri"/>
                <a:ea typeface="+mn-ea"/>
              </a:rPr>
              <a:t>&lt;nummer&gt;</a:t>
            </a:fld>
            <a:endParaRPr b="0" lang="nl-NL"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PlaceHolder 1"/>
          <p:cNvSpPr>
            <a:spLocks noGrp="1"/>
          </p:cNvSpPr>
          <p:nvPr>
            <p:ph type="sldImg"/>
          </p:nvPr>
        </p:nvSpPr>
        <p:spPr>
          <a:xfrm>
            <a:off x="685800" y="1143000"/>
            <a:ext cx="5486040" cy="3085920"/>
          </a:xfrm>
          <a:prstGeom prst="rect">
            <a:avLst/>
          </a:prstGeom>
          <a:ln w="0">
            <a:noFill/>
          </a:ln>
        </p:spPr>
      </p:sp>
      <p:sp>
        <p:nvSpPr>
          <p:cNvPr id="272" name="PlaceHolder 2"/>
          <p:cNvSpPr>
            <a:spLocks noGrp="1"/>
          </p:cNvSpPr>
          <p:nvPr>
            <p:ph type="body"/>
          </p:nvPr>
        </p:nvSpPr>
        <p:spPr>
          <a:xfrm>
            <a:off x="685800" y="4400640"/>
            <a:ext cx="5486040" cy="3600000"/>
          </a:xfrm>
          <a:prstGeom prst="rect">
            <a:avLst/>
          </a:prstGeom>
          <a:noFill/>
          <a:ln w="0">
            <a:noFill/>
          </a:ln>
        </p:spPr>
        <p:txBody>
          <a:bodyPr anchor="t">
            <a:noAutofit/>
          </a:bodyPr>
          <a:p>
            <a:pPr marL="7560" indent="0">
              <a:lnSpc>
                <a:spcPct val="150000"/>
              </a:lnSpc>
              <a:spcBef>
                <a:spcPts val="57"/>
              </a:spcBef>
              <a:buNone/>
            </a:pPr>
            <a:r>
              <a:rPr b="0" lang="nl-NL" sz="1200" spc="-29" strike="noStrike">
                <a:solidFill>
                  <a:srgbClr val="002e5a"/>
                </a:solidFill>
                <a:latin typeface="Montserrat SemiBold"/>
              </a:rPr>
              <a:t>Hoeveel kracht je kan leveren hangt af van de tijd, en ook van de sarcomeerlengte, in welke hoek je de kracht levert. De spierkracht is dus niet altijd gelijk.</a:t>
            </a:r>
            <a:endParaRPr b="0" lang="nl-NL" sz="1200" spc="-1" strike="noStrike">
              <a:latin typeface="Arial"/>
            </a:endParaRPr>
          </a:p>
        </p:txBody>
      </p:sp>
      <p:sp>
        <p:nvSpPr>
          <p:cNvPr id="273" name="PlaceHolder 3"/>
          <p:cNvSpPr>
            <a:spLocks noGrp="1"/>
          </p:cNvSpPr>
          <p:nvPr>
            <p:ph type="sldNum" idx="20"/>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nl-NL" sz="1200" spc="-1" strike="noStrike">
                <a:solidFill>
                  <a:srgbClr val="000000"/>
                </a:solidFill>
                <a:latin typeface="Times New Roman"/>
              </a:defRPr>
            </a:lvl1pPr>
          </a:lstStyle>
          <a:p>
            <a:pPr indent="0" algn="r">
              <a:lnSpc>
                <a:spcPct val="100000"/>
              </a:lnSpc>
              <a:buNone/>
              <a:tabLst>
                <a:tab algn="l" pos="0"/>
              </a:tabLst>
            </a:pPr>
            <a:fld id="{174C884D-9AD3-4E86-A95A-93D6D5E14C73}" type="slidenum">
              <a:rPr b="0" lang="nl-NL" sz="1200" spc="-1" strike="noStrike">
                <a:solidFill>
                  <a:srgbClr val="000000"/>
                </a:solidFill>
                <a:latin typeface="Times New Roman"/>
              </a:rPr>
              <a:t>&lt;nummer&gt;</a:t>
            </a:fld>
            <a:endParaRPr b="0" lang="nl-NL"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PlaceHolder 1"/>
          <p:cNvSpPr>
            <a:spLocks noGrp="1"/>
          </p:cNvSpPr>
          <p:nvPr>
            <p:ph type="sldImg"/>
          </p:nvPr>
        </p:nvSpPr>
        <p:spPr>
          <a:xfrm>
            <a:off x="685800" y="1143000"/>
            <a:ext cx="5486040" cy="3085920"/>
          </a:xfrm>
          <a:prstGeom prst="rect">
            <a:avLst/>
          </a:prstGeom>
          <a:ln w="0">
            <a:noFill/>
          </a:ln>
        </p:spPr>
      </p:sp>
      <p:sp>
        <p:nvSpPr>
          <p:cNvPr id="275"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lnSpc>
                <a:spcPct val="100000"/>
              </a:lnSpc>
              <a:buNone/>
            </a:pPr>
            <a:r>
              <a:rPr b="0" lang="nl-NL" sz="2000" spc="-1" strike="noStrike">
                <a:latin typeface="Arial"/>
              </a:rPr>
              <a:t>Break haalt hogere krachtwaarden. Make is isometrische kracht en betrouwbaarder.</a:t>
            </a:r>
            <a:endParaRPr b="0" lang="nl-NL" sz="2000" spc="-1" strike="noStrike">
              <a:latin typeface="Arial"/>
            </a:endParaRPr>
          </a:p>
        </p:txBody>
      </p:sp>
      <p:sp>
        <p:nvSpPr>
          <p:cNvPr id="276" name="PlaceHolder 3"/>
          <p:cNvSpPr>
            <a:spLocks noGrp="1"/>
          </p:cNvSpPr>
          <p:nvPr>
            <p:ph type="sldNum" idx="21"/>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nl-NL" sz="1200" spc="-1" strike="noStrike">
                <a:solidFill>
                  <a:srgbClr val="000000"/>
                </a:solidFill>
                <a:latin typeface="Times New Roman"/>
              </a:defRPr>
            </a:lvl1pPr>
          </a:lstStyle>
          <a:p>
            <a:pPr indent="0" algn="r">
              <a:lnSpc>
                <a:spcPct val="100000"/>
              </a:lnSpc>
              <a:buNone/>
              <a:tabLst>
                <a:tab algn="l" pos="0"/>
              </a:tabLst>
            </a:pPr>
            <a:fld id="{3BB8E53A-3AFD-4845-876F-57AE2E14F6A3}" type="slidenum">
              <a:rPr b="0" lang="nl-NL" sz="1200" spc="-1" strike="noStrike">
                <a:solidFill>
                  <a:srgbClr val="000000"/>
                </a:solidFill>
                <a:latin typeface="Times New Roman"/>
              </a:rPr>
              <a:t>&lt;nummer&gt;</a:t>
            </a:fld>
            <a:endParaRPr b="0" lang="nl-NL" sz="12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PlaceHolder 1"/>
          <p:cNvSpPr>
            <a:spLocks noGrp="1"/>
          </p:cNvSpPr>
          <p:nvPr>
            <p:ph type="sldImg"/>
          </p:nvPr>
        </p:nvSpPr>
        <p:spPr>
          <a:xfrm>
            <a:off x="685800" y="1143000"/>
            <a:ext cx="5486040" cy="3085920"/>
          </a:xfrm>
          <a:prstGeom prst="rect">
            <a:avLst/>
          </a:prstGeom>
          <a:ln w="0">
            <a:noFill/>
          </a:ln>
        </p:spPr>
      </p:sp>
      <p:sp>
        <p:nvSpPr>
          <p:cNvPr id="278"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nl-NL" sz="2000" spc="-1" strike="noStrike">
              <a:latin typeface="Arial"/>
            </a:endParaRPr>
          </a:p>
        </p:txBody>
      </p:sp>
      <p:sp>
        <p:nvSpPr>
          <p:cNvPr id="279" name="PlaceHolder 3"/>
          <p:cNvSpPr>
            <a:spLocks noGrp="1"/>
          </p:cNvSpPr>
          <p:nvPr>
            <p:ph type="sldNum" idx="22"/>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nl-NL" sz="1200" spc="-1" strike="noStrike">
                <a:solidFill>
                  <a:srgbClr val="000000"/>
                </a:solidFill>
                <a:latin typeface="Times New Roman"/>
              </a:defRPr>
            </a:lvl1pPr>
          </a:lstStyle>
          <a:p>
            <a:pPr indent="0" algn="r">
              <a:lnSpc>
                <a:spcPct val="100000"/>
              </a:lnSpc>
              <a:buNone/>
              <a:tabLst>
                <a:tab algn="l" pos="0"/>
              </a:tabLst>
            </a:pPr>
            <a:fld id="{1DB97A1B-FD74-4C47-AFE3-7DA719C5EDEE}" type="slidenum">
              <a:rPr b="0" lang="nl-NL" sz="1200" spc="-1" strike="noStrike">
                <a:solidFill>
                  <a:srgbClr val="000000"/>
                </a:solidFill>
                <a:latin typeface="Times New Roman"/>
              </a:rPr>
              <a:t>&lt;nummer&gt;</a:t>
            </a:fld>
            <a:endParaRPr b="0" lang="nl-NL"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3"/>
          </p:nvPr>
        </p:nvSpPr>
        <p:spPr/>
        <p:txBody>
          <a:bodyPr/>
          <a:p>
            <a:fld id="{E38C1CF5-2BE9-47B9-817C-F4FC3BB30B3C}" type="slidenum">
              <a:t>&lt;#&gt;</a:t>
            </a:fld>
          </a:p>
        </p:txBody>
      </p:sp>
      <p:sp>
        <p:nvSpPr>
          <p:cNvPr id="4" name="PlaceHolder 3"/>
          <p:cNvSpPr>
            <a:spLocks noGrp="1"/>
          </p:cNvSpPr>
          <p:nvPr>
            <p:ph type="dt" idx="2"/>
          </p:nvPr>
        </p:nvSpPr>
        <p:spPr/>
        <p:txBody>
          <a:bodyPr/>
          <a:p>
            <a:r>
              <a:rPr lang="nl-NL"/>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944640" y="934560"/>
            <a:ext cx="3015360" cy="2301840"/>
          </a:xfrm>
          <a:prstGeom prst="rect">
            <a:avLst/>
          </a:prstGeom>
          <a:noFill/>
          <a:ln w="0">
            <a:noFill/>
          </a:ln>
        </p:spPr>
        <p:txBody>
          <a:bodyPr lIns="0" rIns="0" tIns="0" bIns="0" anchor="ctr">
            <a:noAutofit/>
          </a:bodyPr>
          <a:p>
            <a:pPr indent="0">
              <a:buNone/>
            </a:pPr>
            <a:endParaRPr b="0" lang="nl-NL" sz="1800" spc="-1" strike="noStrike">
              <a:solidFill>
                <a:srgbClr val="000000"/>
              </a:solidFill>
              <a:latin typeface="Calibri"/>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3"/>
          </p:nvPr>
        </p:nvSpPr>
        <p:spPr/>
        <p:txBody>
          <a:bodyPr/>
          <a:p>
            <a:fld id="{5ACA34C1-67E3-4825-B4F7-0B60D2E8FFA8}" type="slidenum">
              <a:t>&lt;#&gt;</a:t>
            </a:fld>
          </a:p>
        </p:txBody>
      </p:sp>
      <p:sp>
        <p:nvSpPr>
          <p:cNvPr id="7" name="PlaceHolder 6"/>
          <p:cNvSpPr>
            <a:spLocks noGrp="1"/>
          </p:cNvSpPr>
          <p:nvPr>
            <p:ph type="dt" idx="2"/>
          </p:nvPr>
        </p:nvSpPr>
        <p:spPr/>
        <p:txBody>
          <a:bodyPr/>
          <a:p>
            <a:r>
              <a:rPr lang="nl-NL"/>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944640" y="934560"/>
            <a:ext cx="3015360" cy="2301840"/>
          </a:xfrm>
          <a:prstGeom prst="rect">
            <a:avLst/>
          </a:prstGeom>
          <a:noFill/>
          <a:ln w="0">
            <a:noFill/>
          </a:ln>
        </p:spPr>
        <p:txBody>
          <a:bodyPr lIns="0" rIns="0" tIns="0" bIns="0" anchor="ctr">
            <a:noAutofit/>
          </a:bodyPr>
          <a:p>
            <a:pPr indent="0">
              <a:buNone/>
            </a:pPr>
            <a:endParaRPr b="0" lang="nl-NL" sz="1800" spc="-1" strike="noStrike">
              <a:solidFill>
                <a:srgbClr val="000000"/>
              </a:solidFill>
              <a:latin typeface="Calibri"/>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3"/>
          </p:nvPr>
        </p:nvSpPr>
        <p:spPr/>
        <p:txBody>
          <a:bodyPr/>
          <a:p>
            <a:fld id="{8FB91A6E-DBCA-41B8-B75A-278D4C80DA3C}" type="slidenum">
              <a:t>&lt;#&gt;</a:t>
            </a:fld>
          </a:p>
        </p:txBody>
      </p:sp>
      <p:sp>
        <p:nvSpPr>
          <p:cNvPr id="9" name="PlaceHolder 8"/>
          <p:cNvSpPr>
            <a:spLocks noGrp="1"/>
          </p:cNvSpPr>
          <p:nvPr>
            <p:ph type="dt" idx="2"/>
          </p:nvPr>
        </p:nvSpPr>
        <p:spPr/>
        <p:txBody>
          <a:bodyPr/>
          <a:p>
            <a:r>
              <a:rPr lang="nl-NL"/>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944640" y="934560"/>
            <a:ext cx="3015360" cy="2301840"/>
          </a:xfrm>
          <a:prstGeom prst="rect">
            <a:avLst/>
          </a:prstGeom>
          <a:noFill/>
          <a:ln w="0">
            <a:noFill/>
          </a:ln>
        </p:spPr>
        <p:txBody>
          <a:bodyPr lIns="0" rIns="0" tIns="0" bIns="0" anchor="ctr">
            <a:noAutofit/>
          </a:bodyPr>
          <a:p>
            <a:pPr indent="0">
              <a:buNone/>
            </a:pPr>
            <a:endParaRPr b="0" lang="nl-NL" sz="1800" spc="-1" strike="noStrike">
              <a:solidFill>
                <a:srgbClr val="000000"/>
              </a:solidFill>
              <a:latin typeface="Calibri"/>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3"/>
          </p:nvPr>
        </p:nvSpPr>
        <p:spPr/>
        <p:txBody>
          <a:bodyPr/>
          <a:p>
            <a:fld id="{58D7A566-7CBE-4D96-A6DC-4E386A05EB25}" type="slidenum">
              <a:t>&lt;#&gt;</a:t>
            </a:fld>
          </a:p>
        </p:txBody>
      </p:sp>
      <p:sp>
        <p:nvSpPr>
          <p:cNvPr id="11" name="PlaceHolder 10"/>
          <p:cNvSpPr>
            <a:spLocks noGrp="1"/>
          </p:cNvSpPr>
          <p:nvPr>
            <p:ph type="dt" idx="2"/>
          </p:nvPr>
        </p:nvSpPr>
        <p:spPr/>
        <p:txBody>
          <a:bodyPr/>
          <a:p>
            <a:r>
              <a:rPr lang="nl-NL"/>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6"/>
          </p:nvPr>
        </p:nvSpPr>
        <p:spPr/>
        <p:txBody>
          <a:bodyPr/>
          <a:p>
            <a:fld id="{8CA29567-70C3-464C-AF93-B3E0572281EF}" type="slidenum">
              <a:t>&lt;#&gt;</a:t>
            </a:fld>
          </a:p>
        </p:txBody>
      </p:sp>
      <p:sp>
        <p:nvSpPr>
          <p:cNvPr id="4" name="PlaceHolder 3"/>
          <p:cNvSpPr>
            <a:spLocks noGrp="1"/>
          </p:cNvSpPr>
          <p:nvPr>
            <p:ph type="dt" idx="5"/>
          </p:nvPr>
        </p:nvSpPr>
        <p:spPr/>
        <p:txBody>
          <a:bodyPr/>
          <a:p>
            <a:r>
              <a:rPr lang="nl-NL"/>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944640" y="934560"/>
            <a:ext cx="3015360" cy="2301840"/>
          </a:xfrm>
          <a:prstGeom prst="rect">
            <a:avLst/>
          </a:prstGeom>
          <a:noFill/>
          <a:ln w="0">
            <a:noFill/>
          </a:ln>
        </p:spPr>
        <p:txBody>
          <a:bodyPr lIns="0" rIns="0" tIns="0" bIns="0" anchor="ctr">
            <a:noAutofit/>
          </a:bodyPr>
          <a:p>
            <a:pPr indent="0">
              <a:buNone/>
            </a:pPr>
            <a:endParaRPr b="0" lang="nl-NL" sz="1800" spc="-1" strike="noStrike">
              <a:solidFill>
                <a:srgbClr val="000000"/>
              </a:solidFill>
              <a:latin typeface="Calibri"/>
            </a:endParaRPr>
          </a:p>
        </p:txBody>
      </p:sp>
      <p:sp>
        <p:nvSpPr>
          <p:cNvPr id="4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nl-NL" sz="3200" spc="-1" strike="noStrike">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6"/>
          </p:nvPr>
        </p:nvSpPr>
        <p:spPr/>
        <p:txBody>
          <a:bodyPr/>
          <a:p>
            <a:fld id="{0A3A4D34-AA51-4527-BB13-05354F0CF6A5}" type="slidenum">
              <a:t>&lt;#&gt;</a:t>
            </a:fld>
          </a:p>
        </p:txBody>
      </p:sp>
      <p:sp>
        <p:nvSpPr>
          <p:cNvPr id="6" name="PlaceHolder 5"/>
          <p:cNvSpPr>
            <a:spLocks noGrp="1"/>
          </p:cNvSpPr>
          <p:nvPr>
            <p:ph type="dt" idx="5"/>
          </p:nvPr>
        </p:nvSpPr>
        <p:spPr/>
        <p:txBody>
          <a:bodyPr/>
          <a:p>
            <a:r>
              <a:rPr lang="nl-NL"/>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944640" y="934560"/>
            <a:ext cx="3015360" cy="2301840"/>
          </a:xfrm>
          <a:prstGeom prst="rect">
            <a:avLst/>
          </a:prstGeom>
          <a:noFill/>
          <a:ln w="0">
            <a:noFill/>
          </a:ln>
        </p:spPr>
        <p:txBody>
          <a:bodyPr lIns="0" rIns="0" tIns="0" bIns="0" anchor="ctr">
            <a:noAutofit/>
          </a:bodyPr>
          <a:p>
            <a:pPr indent="0">
              <a:buNone/>
            </a:pPr>
            <a:endParaRPr b="0" lang="nl-NL" sz="1800" spc="-1" strike="noStrike">
              <a:solidFill>
                <a:srgbClr val="000000"/>
              </a:solidFill>
              <a:latin typeface="Calibri"/>
            </a:endParaRPr>
          </a:p>
        </p:txBody>
      </p:sp>
      <p:sp>
        <p:nvSpPr>
          <p:cNvPr id="5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6"/>
          </p:nvPr>
        </p:nvSpPr>
        <p:spPr/>
        <p:txBody>
          <a:bodyPr/>
          <a:p>
            <a:fld id="{B3101A57-08A0-49A7-91C0-35ACFE41708A}" type="slidenum">
              <a:t>&lt;#&gt;</a:t>
            </a:fld>
          </a:p>
        </p:txBody>
      </p:sp>
      <p:sp>
        <p:nvSpPr>
          <p:cNvPr id="6" name="PlaceHolder 5"/>
          <p:cNvSpPr>
            <a:spLocks noGrp="1"/>
          </p:cNvSpPr>
          <p:nvPr>
            <p:ph type="dt" idx="5"/>
          </p:nvPr>
        </p:nvSpPr>
        <p:spPr/>
        <p:txBody>
          <a:bodyPr/>
          <a:p>
            <a:r>
              <a:rPr lang="nl-NL"/>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944640" y="934560"/>
            <a:ext cx="3015360" cy="2301840"/>
          </a:xfrm>
          <a:prstGeom prst="rect">
            <a:avLst/>
          </a:prstGeom>
          <a:noFill/>
          <a:ln w="0">
            <a:noFill/>
          </a:ln>
        </p:spPr>
        <p:txBody>
          <a:bodyPr lIns="0" rIns="0" tIns="0" bIns="0" anchor="ctr">
            <a:noAutofit/>
          </a:bodyPr>
          <a:p>
            <a:pPr indent="0">
              <a:buNone/>
            </a:pPr>
            <a:endParaRPr b="0" lang="nl-NL" sz="1800" spc="-1" strike="noStrike">
              <a:solidFill>
                <a:srgbClr val="000000"/>
              </a:solidFill>
              <a:latin typeface="Calibri"/>
            </a:endParaRPr>
          </a:p>
        </p:txBody>
      </p:sp>
      <p:sp>
        <p:nvSpPr>
          <p:cNvPr id="5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5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6"/>
          </p:nvPr>
        </p:nvSpPr>
        <p:spPr/>
        <p:txBody>
          <a:bodyPr/>
          <a:p>
            <a:fld id="{65CB4E25-A622-42D0-B3C3-83879571766D}" type="slidenum">
              <a:t>&lt;#&gt;</a:t>
            </a:fld>
          </a:p>
        </p:txBody>
      </p:sp>
      <p:sp>
        <p:nvSpPr>
          <p:cNvPr id="7" name="PlaceHolder 6"/>
          <p:cNvSpPr>
            <a:spLocks noGrp="1"/>
          </p:cNvSpPr>
          <p:nvPr>
            <p:ph type="dt" idx="5"/>
          </p:nvPr>
        </p:nvSpPr>
        <p:spPr/>
        <p:txBody>
          <a:bodyPr/>
          <a:p>
            <a:r>
              <a:rPr lang="nl-NL"/>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944640" y="934560"/>
            <a:ext cx="3015360" cy="2301840"/>
          </a:xfrm>
          <a:prstGeom prst="rect">
            <a:avLst/>
          </a:prstGeom>
          <a:noFill/>
          <a:ln w="0">
            <a:noFill/>
          </a:ln>
        </p:spPr>
        <p:txBody>
          <a:bodyPr lIns="0" rIns="0" tIns="0" bIns="0" anchor="ctr">
            <a:noAutofit/>
          </a:bodyPr>
          <a:p>
            <a:pPr indent="0">
              <a:buNone/>
            </a:pPr>
            <a:endParaRPr b="0" lang="nl-NL" sz="1800" spc="-1" strike="noStrike">
              <a:solidFill>
                <a:srgbClr val="000000"/>
              </a:solidFill>
              <a:latin typeface="Calibri"/>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6"/>
          </p:nvPr>
        </p:nvSpPr>
        <p:spPr/>
        <p:txBody>
          <a:bodyPr/>
          <a:p>
            <a:fld id="{10295298-FDD1-4433-8764-5D9DB394F1FB}" type="slidenum">
              <a:t>&lt;#&gt;</a:t>
            </a:fld>
          </a:p>
        </p:txBody>
      </p:sp>
      <p:sp>
        <p:nvSpPr>
          <p:cNvPr id="5" name="PlaceHolder 4"/>
          <p:cNvSpPr>
            <a:spLocks noGrp="1"/>
          </p:cNvSpPr>
          <p:nvPr>
            <p:ph type="dt" idx="5"/>
          </p:nvPr>
        </p:nvSpPr>
        <p:spPr/>
        <p:txBody>
          <a:bodyPr/>
          <a:p>
            <a:r>
              <a:rPr lang="nl-NL"/>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944640" y="934560"/>
            <a:ext cx="3015360" cy="10671120"/>
          </a:xfrm>
          <a:prstGeom prst="rect">
            <a:avLst/>
          </a:prstGeom>
          <a:noFill/>
          <a:ln w="0">
            <a:noFill/>
          </a:ln>
        </p:spPr>
        <p:txBody>
          <a:bodyPr lIns="0" rIns="0" tIns="0" bIns="0" anchor="ctr">
            <a:noAutofit/>
          </a:bodyPr>
          <a:p>
            <a:pPr algn="ctr"/>
            <a:endParaRPr b="0" lang="nl-NL" sz="3200" spc="-1" strike="noStrike">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6"/>
          </p:nvPr>
        </p:nvSpPr>
        <p:spPr/>
        <p:txBody>
          <a:bodyPr/>
          <a:p>
            <a:fld id="{6CAE32A1-F02C-4C0D-A3F8-C48CAA7435F4}" type="slidenum">
              <a:t>&lt;#&gt;</a:t>
            </a:fld>
          </a:p>
        </p:txBody>
      </p:sp>
      <p:sp>
        <p:nvSpPr>
          <p:cNvPr id="5" name="PlaceHolder 4"/>
          <p:cNvSpPr>
            <a:spLocks noGrp="1"/>
          </p:cNvSpPr>
          <p:nvPr>
            <p:ph type="dt" idx="5"/>
          </p:nvPr>
        </p:nvSpPr>
        <p:spPr/>
        <p:txBody>
          <a:bodyPr/>
          <a:p>
            <a:r>
              <a:rPr lang="nl-NL"/>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944640" y="934560"/>
            <a:ext cx="3015360" cy="2301840"/>
          </a:xfrm>
          <a:prstGeom prst="rect">
            <a:avLst/>
          </a:prstGeom>
          <a:noFill/>
          <a:ln w="0">
            <a:noFill/>
          </a:ln>
        </p:spPr>
        <p:txBody>
          <a:bodyPr lIns="0" rIns="0" tIns="0" bIns="0" anchor="ctr">
            <a:noAutofit/>
          </a:bodyPr>
          <a:p>
            <a:pPr indent="0">
              <a:buNone/>
            </a:pPr>
            <a:endParaRPr b="0" lang="nl-NL" sz="1800" spc="-1" strike="noStrike">
              <a:solidFill>
                <a:srgbClr val="000000"/>
              </a:solidFill>
              <a:latin typeface="Calibri"/>
            </a:endParaRPr>
          </a:p>
        </p:txBody>
      </p:sp>
      <p:sp>
        <p:nvSpPr>
          <p:cNvPr id="5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5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6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6"/>
          </p:nvPr>
        </p:nvSpPr>
        <p:spPr/>
        <p:txBody>
          <a:bodyPr/>
          <a:p>
            <a:fld id="{5079ACCF-279A-435F-86E8-B491563A0F34}" type="slidenum">
              <a:t>&lt;#&gt;</a:t>
            </a:fld>
          </a:p>
        </p:txBody>
      </p:sp>
      <p:sp>
        <p:nvSpPr>
          <p:cNvPr id="8" name="PlaceHolder 7"/>
          <p:cNvSpPr>
            <a:spLocks noGrp="1"/>
          </p:cNvSpPr>
          <p:nvPr>
            <p:ph type="dt" idx="5"/>
          </p:nvPr>
        </p:nvSpPr>
        <p:spPr/>
        <p:txBody>
          <a:bodyPr/>
          <a:p>
            <a:r>
              <a:rPr lang="nl-NL"/>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944640" y="934560"/>
            <a:ext cx="3015360" cy="2301840"/>
          </a:xfrm>
          <a:prstGeom prst="rect">
            <a:avLst/>
          </a:prstGeom>
          <a:noFill/>
          <a:ln w="0">
            <a:noFill/>
          </a:ln>
        </p:spPr>
        <p:txBody>
          <a:bodyPr lIns="0" rIns="0" tIns="0" bIns="0" anchor="ctr">
            <a:noAutofit/>
          </a:bodyPr>
          <a:p>
            <a:pPr indent="0">
              <a:buNone/>
            </a:pPr>
            <a:endParaRPr b="0" lang="nl-NL" sz="1800" spc="-1" strike="noStrike">
              <a:solidFill>
                <a:srgbClr val="000000"/>
              </a:solidFill>
              <a:latin typeface="Calibri"/>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nl-NL" sz="3200" spc="-1" strike="noStrike">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3"/>
          </p:nvPr>
        </p:nvSpPr>
        <p:spPr/>
        <p:txBody>
          <a:bodyPr/>
          <a:p>
            <a:fld id="{5966B31D-3CF7-47FF-B388-845A0978071E}" type="slidenum">
              <a:t>&lt;#&gt;</a:t>
            </a:fld>
          </a:p>
        </p:txBody>
      </p:sp>
      <p:sp>
        <p:nvSpPr>
          <p:cNvPr id="6" name="PlaceHolder 5"/>
          <p:cNvSpPr>
            <a:spLocks noGrp="1"/>
          </p:cNvSpPr>
          <p:nvPr>
            <p:ph type="dt" idx="2"/>
          </p:nvPr>
        </p:nvSpPr>
        <p:spPr/>
        <p:txBody>
          <a:bodyPr/>
          <a:p>
            <a:r>
              <a:rPr lang="nl-NL"/>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944640" y="934560"/>
            <a:ext cx="3015360" cy="2301840"/>
          </a:xfrm>
          <a:prstGeom prst="rect">
            <a:avLst/>
          </a:prstGeom>
          <a:noFill/>
          <a:ln w="0">
            <a:noFill/>
          </a:ln>
        </p:spPr>
        <p:txBody>
          <a:bodyPr lIns="0" rIns="0" tIns="0" bIns="0" anchor="ctr">
            <a:noAutofit/>
          </a:bodyPr>
          <a:p>
            <a:pPr indent="0">
              <a:buNone/>
            </a:pPr>
            <a:endParaRPr b="0" lang="nl-NL" sz="1800" spc="-1" strike="noStrike">
              <a:solidFill>
                <a:srgbClr val="000000"/>
              </a:solidFill>
              <a:latin typeface="Calibri"/>
            </a:endParaRPr>
          </a:p>
        </p:txBody>
      </p:sp>
      <p:sp>
        <p:nvSpPr>
          <p:cNvPr id="6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6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6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6"/>
          </p:nvPr>
        </p:nvSpPr>
        <p:spPr/>
        <p:txBody>
          <a:bodyPr/>
          <a:p>
            <a:fld id="{E6F69AFC-70C2-4B5A-9120-225310C6156C}" type="slidenum">
              <a:t>&lt;#&gt;</a:t>
            </a:fld>
          </a:p>
        </p:txBody>
      </p:sp>
      <p:sp>
        <p:nvSpPr>
          <p:cNvPr id="8" name="PlaceHolder 7"/>
          <p:cNvSpPr>
            <a:spLocks noGrp="1"/>
          </p:cNvSpPr>
          <p:nvPr>
            <p:ph type="dt" idx="5"/>
          </p:nvPr>
        </p:nvSpPr>
        <p:spPr/>
        <p:txBody>
          <a:bodyPr/>
          <a:p>
            <a:r>
              <a:rPr lang="nl-NL"/>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944640" y="934560"/>
            <a:ext cx="3015360" cy="2301840"/>
          </a:xfrm>
          <a:prstGeom prst="rect">
            <a:avLst/>
          </a:prstGeom>
          <a:noFill/>
          <a:ln w="0">
            <a:noFill/>
          </a:ln>
        </p:spPr>
        <p:txBody>
          <a:bodyPr lIns="0" rIns="0" tIns="0" bIns="0" anchor="ctr">
            <a:noAutofit/>
          </a:bodyPr>
          <a:p>
            <a:pPr indent="0">
              <a:buNone/>
            </a:pPr>
            <a:endParaRPr b="0" lang="nl-NL" sz="1800" spc="-1" strike="noStrike">
              <a:solidFill>
                <a:srgbClr val="000000"/>
              </a:solidFill>
              <a:latin typeface="Calibri"/>
            </a:endParaRPr>
          </a:p>
        </p:txBody>
      </p:sp>
      <p:sp>
        <p:nvSpPr>
          <p:cNvPr id="6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6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6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6"/>
          </p:nvPr>
        </p:nvSpPr>
        <p:spPr/>
        <p:txBody>
          <a:bodyPr/>
          <a:p>
            <a:fld id="{7577F44C-F255-4E0E-AA3D-3BDB10A07790}" type="slidenum">
              <a:t>&lt;#&gt;</a:t>
            </a:fld>
          </a:p>
        </p:txBody>
      </p:sp>
      <p:sp>
        <p:nvSpPr>
          <p:cNvPr id="8" name="PlaceHolder 7"/>
          <p:cNvSpPr>
            <a:spLocks noGrp="1"/>
          </p:cNvSpPr>
          <p:nvPr>
            <p:ph type="dt" idx="5"/>
          </p:nvPr>
        </p:nvSpPr>
        <p:spPr/>
        <p:txBody>
          <a:bodyPr/>
          <a:p>
            <a:r>
              <a:rPr lang="nl-NL"/>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944640" y="934560"/>
            <a:ext cx="3015360" cy="2301840"/>
          </a:xfrm>
          <a:prstGeom prst="rect">
            <a:avLst/>
          </a:prstGeom>
          <a:noFill/>
          <a:ln w="0">
            <a:noFill/>
          </a:ln>
        </p:spPr>
        <p:txBody>
          <a:bodyPr lIns="0" rIns="0" tIns="0" bIns="0" anchor="ctr">
            <a:noAutofit/>
          </a:bodyPr>
          <a:p>
            <a:pPr indent="0">
              <a:buNone/>
            </a:pPr>
            <a:endParaRPr b="0" lang="nl-NL" sz="1800" spc="-1" strike="noStrike">
              <a:solidFill>
                <a:srgbClr val="000000"/>
              </a:solidFill>
              <a:latin typeface="Calibri"/>
            </a:endParaRPr>
          </a:p>
        </p:txBody>
      </p:sp>
      <p:sp>
        <p:nvSpPr>
          <p:cNvPr id="7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7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6"/>
          </p:nvPr>
        </p:nvSpPr>
        <p:spPr/>
        <p:txBody>
          <a:bodyPr/>
          <a:p>
            <a:fld id="{E7B1816B-6DB7-4EA3-909F-87C1959C9D20}" type="slidenum">
              <a:t>&lt;#&gt;</a:t>
            </a:fld>
          </a:p>
        </p:txBody>
      </p:sp>
      <p:sp>
        <p:nvSpPr>
          <p:cNvPr id="7" name="PlaceHolder 6"/>
          <p:cNvSpPr>
            <a:spLocks noGrp="1"/>
          </p:cNvSpPr>
          <p:nvPr>
            <p:ph type="dt" idx="5"/>
          </p:nvPr>
        </p:nvSpPr>
        <p:spPr/>
        <p:txBody>
          <a:bodyPr/>
          <a:p>
            <a:r>
              <a:rPr lang="nl-NL"/>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944640" y="934560"/>
            <a:ext cx="3015360" cy="2301840"/>
          </a:xfrm>
          <a:prstGeom prst="rect">
            <a:avLst/>
          </a:prstGeom>
          <a:noFill/>
          <a:ln w="0">
            <a:noFill/>
          </a:ln>
        </p:spPr>
        <p:txBody>
          <a:bodyPr lIns="0" rIns="0" tIns="0" bIns="0" anchor="ctr">
            <a:noAutofit/>
          </a:bodyPr>
          <a:p>
            <a:pPr indent="0">
              <a:buNone/>
            </a:pPr>
            <a:endParaRPr b="0" lang="nl-NL" sz="1800" spc="-1" strike="noStrike">
              <a:solidFill>
                <a:srgbClr val="000000"/>
              </a:solidFill>
              <a:latin typeface="Calibri"/>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7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7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6"/>
          </p:nvPr>
        </p:nvSpPr>
        <p:spPr/>
        <p:txBody>
          <a:bodyPr/>
          <a:p>
            <a:fld id="{337C6E39-9FA2-452A-AFED-51EF8033350A}" type="slidenum">
              <a:t>&lt;#&gt;</a:t>
            </a:fld>
          </a:p>
        </p:txBody>
      </p:sp>
      <p:sp>
        <p:nvSpPr>
          <p:cNvPr id="9" name="PlaceHolder 8"/>
          <p:cNvSpPr>
            <a:spLocks noGrp="1"/>
          </p:cNvSpPr>
          <p:nvPr>
            <p:ph type="dt" idx="5"/>
          </p:nvPr>
        </p:nvSpPr>
        <p:spPr/>
        <p:txBody>
          <a:bodyPr/>
          <a:p>
            <a:r>
              <a:rPr lang="nl-NL"/>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944640" y="934560"/>
            <a:ext cx="3015360" cy="2301840"/>
          </a:xfrm>
          <a:prstGeom prst="rect">
            <a:avLst/>
          </a:prstGeom>
          <a:noFill/>
          <a:ln w="0">
            <a:noFill/>
          </a:ln>
        </p:spPr>
        <p:txBody>
          <a:bodyPr lIns="0" rIns="0" tIns="0" bIns="0" anchor="ctr">
            <a:noAutofit/>
          </a:bodyPr>
          <a:p>
            <a:pPr indent="0">
              <a:buNone/>
            </a:pPr>
            <a:endParaRPr b="0" lang="nl-NL" sz="1800" spc="-1" strike="noStrike">
              <a:solidFill>
                <a:srgbClr val="000000"/>
              </a:solidFill>
              <a:latin typeface="Calibri"/>
            </a:endParaRPr>
          </a:p>
        </p:txBody>
      </p:sp>
      <p:sp>
        <p:nvSpPr>
          <p:cNvPr id="7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7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8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8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8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8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6"/>
          </p:nvPr>
        </p:nvSpPr>
        <p:spPr/>
        <p:txBody>
          <a:bodyPr/>
          <a:p>
            <a:fld id="{ADF5DA1F-32C2-412D-9183-F318769D8BC0}" type="slidenum">
              <a:t>&lt;#&gt;</a:t>
            </a:fld>
          </a:p>
        </p:txBody>
      </p:sp>
      <p:sp>
        <p:nvSpPr>
          <p:cNvPr id="11" name="PlaceHolder 10"/>
          <p:cNvSpPr>
            <a:spLocks noGrp="1"/>
          </p:cNvSpPr>
          <p:nvPr>
            <p:ph type="dt" idx="5"/>
          </p:nvPr>
        </p:nvSpPr>
        <p:spPr/>
        <p:txBody>
          <a:bodyPr/>
          <a:p>
            <a:r>
              <a:rPr lang="nl-NL"/>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7092CAAB-B4A3-4B20-9A2E-66524CF8969F}" type="slidenum">
              <a:t>&lt;#&gt;</a:t>
            </a:fld>
          </a:p>
        </p:txBody>
      </p:sp>
      <p:sp>
        <p:nvSpPr>
          <p:cNvPr id="4" name="PlaceHolder 3"/>
          <p:cNvSpPr>
            <a:spLocks noGrp="1"/>
          </p:cNvSpPr>
          <p:nvPr>
            <p:ph type="dt" idx="7"/>
          </p:nvPr>
        </p:nvSpPr>
        <p:spPr/>
        <p:txBody>
          <a:bodyPr/>
          <a:p>
            <a:r>
              <a:rPr lang="nl-NL"/>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9" name="PlaceHolder 1"/>
          <p:cNvSpPr>
            <a:spLocks noGrp="1"/>
          </p:cNvSpPr>
          <p:nvPr>
            <p:ph type="title"/>
          </p:nvPr>
        </p:nvSpPr>
        <p:spPr>
          <a:xfrm>
            <a:off x="944640" y="934560"/>
            <a:ext cx="3015360" cy="2301840"/>
          </a:xfrm>
          <a:prstGeom prst="rect">
            <a:avLst/>
          </a:prstGeom>
          <a:noFill/>
          <a:ln w="0">
            <a:noFill/>
          </a:ln>
        </p:spPr>
        <p:txBody>
          <a:bodyPr lIns="0" rIns="0" tIns="0" bIns="0" anchor="ctr">
            <a:noAutofit/>
          </a:bodyPr>
          <a:p>
            <a:pPr indent="0">
              <a:buNone/>
            </a:pPr>
            <a:endParaRPr b="0" lang="nl-NL" sz="1800" spc="-1" strike="noStrike">
              <a:solidFill>
                <a:srgbClr val="000000"/>
              </a:solidFill>
              <a:latin typeface="Calibri"/>
            </a:endParaRPr>
          </a:p>
        </p:txBody>
      </p:sp>
      <p:sp>
        <p:nvSpPr>
          <p:cNvPr id="9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nl-NL" sz="3200" spc="-1" strike="noStrike">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8EDDD746-B20F-402B-B901-22E725C6A5C7}" type="slidenum">
              <a:t>&lt;#&gt;</a:t>
            </a:fld>
          </a:p>
        </p:txBody>
      </p:sp>
      <p:sp>
        <p:nvSpPr>
          <p:cNvPr id="6" name="PlaceHolder 5"/>
          <p:cNvSpPr>
            <a:spLocks noGrp="1"/>
          </p:cNvSpPr>
          <p:nvPr>
            <p:ph type="dt" idx="7"/>
          </p:nvPr>
        </p:nvSpPr>
        <p:spPr/>
        <p:txBody>
          <a:bodyPr/>
          <a:p>
            <a:r>
              <a:rPr lang="nl-NL"/>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944640" y="934560"/>
            <a:ext cx="3015360" cy="2301840"/>
          </a:xfrm>
          <a:prstGeom prst="rect">
            <a:avLst/>
          </a:prstGeom>
          <a:noFill/>
          <a:ln w="0">
            <a:noFill/>
          </a:ln>
        </p:spPr>
        <p:txBody>
          <a:bodyPr lIns="0" rIns="0" tIns="0" bIns="0" anchor="ctr">
            <a:noAutofit/>
          </a:bodyPr>
          <a:p>
            <a:pPr indent="0">
              <a:buNone/>
            </a:pPr>
            <a:endParaRPr b="0" lang="nl-NL" sz="1800" spc="-1" strike="noStrike">
              <a:solidFill>
                <a:srgbClr val="000000"/>
              </a:solidFill>
              <a:latin typeface="Calibri"/>
            </a:endParaRPr>
          </a:p>
        </p:txBody>
      </p:sp>
      <p:sp>
        <p:nvSpPr>
          <p:cNvPr id="9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BDF73F1E-C065-4328-93C0-6E0B99933C39}" type="slidenum">
              <a:t>&lt;#&gt;</a:t>
            </a:fld>
          </a:p>
        </p:txBody>
      </p:sp>
      <p:sp>
        <p:nvSpPr>
          <p:cNvPr id="6" name="PlaceHolder 5"/>
          <p:cNvSpPr>
            <a:spLocks noGrp="1"/>
          </p:cNvSpPr>
          <p:nvPr>
            <p:ph type="dt" idx="7"/>
          </p:nvPr>
        </p:nvSpPr>
        <p:spPr/>
        <p:txBody>
          <a:bodyPr/>
          <a:p>
            <a:r>
              <a:rPr lang="nl-NL"/>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944640" y="934560"/>
            <a:ext cx="3015360" cy="2301840"/>
          </a:xfrm>
          <a:prstGeom prst="rect">
            <a:avLst/>
          </a:prstGeom>
          <a:noFill/>
          <a:ln w="0">
            <a:noFill/>
          </a:ln>
        </p:spPr>
        <p:txBody>
          <a:bodyPr lIns="0" rIns="0" tIns="0" bIns="0" anchor="ctr">
            <a:noAutofit/>
          </a:bodyPr>
          <a:p>
            <a:pPr indent="0">
              <a:buNone/>
            </a:pPr>
            <a:endParaRPr b="0" lang="nl-NL" sz="1800" spc="-1" strike="noStrike">
              <a:solidFill>
                <a:srgbClr val="000000"/>
              </a:solidFill>
              <a:latin typeface="Calibri"/>
            </a:endParaRPr>
          </a:p>
        </p:txBody>
      </p:sp>
      <p:sp>
        <p:nvSpPr>
          <p:cNvPr id="9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9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8F9668DD-6128-4B46-A86E-6AA4E6F0EE01}" type="slidenum">
              <a:t>&lt;#&gt;</a:t>
            </a:fld>
          </a:p>
        </p:txBody>
      </p:sp>
      <p:sp>
        <p:nvSpPr>
          <p:cNvPr id="7" name="PlaceHolder 6"/>
          <p:cNvSpPr>
            <a:spLocks noGrp="1"/>
          </p:cNvSpPr>
          <p:nvPr>
            <p:ph type="dt" idx="7"/>
          </p:nvPr>
        </p:nvSpPr>
        <p:spPr/>
        <p:txBody>
          <a:bodyPr/>
          <a:p>
            <a:r>
              <a:rPr lang="nl-NL"/>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6" name="PlaceHolder 1"/>
          <p:cNvSpPr>
            <a:spLocks noGrp="1"/>
          </p:cNvSpPr>
          <p:nvPr>
            <p:ph type="title"/>
          </p:nvPr>
        </p:nvSpPr>
        <p:spPr>
          <a:xfrm>
            <a:off x="944640" y="934560"/>
            <a:ext cx="3015360" cy="2301840"/>
          </a:xfrm>
          <a:prstGeom prst="rect">
            <a:avLst/>
          </a:prstGeom>
          <a:noFill/>
          <a:ln w="0">
            <a:noFill/>
          </a:ln>
        </p:spPr>
        <p:txBody>
          <a:bodyPr lIns="0" rIns="0" tIns="0" bIns="0" anchor="ctr">
            <a:noAutofit/>
          </a:bodyPr>
          <a:p>
            <a:pPr indent="0">
              <a:buNone/>
            </a:pPr>
            <a:endParaRPr b="0" lang="nl-NL" sz="1800" spc="-1" strike="noStrike">
              <a:solidFill>
                <a:srgbClr val="000000"/>
              </a:solidFill>
              <a:latin typeface="Calibri"/>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F8DD4B2F-953C-4865-BA29-94D473DDF9B2}" type="slidenum">
              <a:t>&lt;#&gt;</a:t>
            </a:fld>
          </a:p>
        </p:txBody>
      </p:sp>
      <p:sp>
        <p:nvSpPr>
          <p:cNvPr id="5" name="PlaceHolder 4"/>
          <p:cNvSpPr>
            <a:spLocks noGrp="1"/>
          </p:cNvSpPr>
          <p:nvPr>
            <p:ph type="dt" idx="7"/>
          </p:nvPr>
        </p:nvSpPr>
        <p:spPr/>
        <p:txBody>
          <a:bodyPr/>
          <a:p>
            <a:r>
              <a:rPr lang="nl-NL"/>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944640" y="934560"/>
            <a:ext cx="3015360" cy="2301840"/>
          </a:xfrm>
          <a:prstGeom prst="rect">
            <a:avLst/>
          </a:prstGeom>
          <a:noFill/>
          <a:ln w="0">
            <a:noFill/>
          </a:ln>
        </p:spPr>
        <p:txBody>
          <a:bodyPr lIns="0" rIns="0" tIns="0" bIns="0" anchor="ctr">
            <a:noAutofit/>
          </a:bodyPr>
          <a:p>
            <a:pPr indent="0">
              <a:buNone/>
            </a:pPr>
            <a:endParaRPr b="0" lang="nl-NL" sz="1800" spc="-1" strike="noStrike">
              <a:solidFill>
                <a:srgbClr val="000000"/>
              </a:solidFill>
              <a:latin typeface="Calibri"/>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3"/>
          </p:nvPr>
        </p:nvSpPr>
        <p:spPr/>
        <p:txBody>
          <a:bodyPr/>
          <a:p>
            <a:fld id="{49B37741-B961-46BA-892A-F9CBC76D7F31}" type="slidenum">
              <a:t>&lt;#&gt;</a:t>
            </a:fld>
          </a:p>
        </p:txBody>
      </p:sp>
      <p:sp>
        <p:nvSpPr>
          <p:cNvPr id="6" name="PlaceHolder 5"/>
          <p:cNvSpPr>
            <a:spLocks noGrp="1"/>
          </p:cNvSpPr>
          <p:nvPr>
            <p:ph type="dt" idx="2"/>
          </p:nvPr>
        </p:nvSpPr>
        <p:spPr/>
        <p:txBody>
          <a:bodyPr/>
          <a:p>
            <a:r>
              <a:rPr lang="nl-NL"/>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7" name="PlaceHolder 1"/>
          <p:cNvSpPr>
            <a:spLocks noGrp="1"/>
          </p:cNvSpPr>
          <p:nvPr>
            <p:ph type="subTitle"/>
          </p:nvPr>
        </p:nvSpPr>
        <p:spPr>
          <a:xfrm>
            <a:off x="944640" y="934560"/>
            <a:ext cx="3015360" cy="10671120"/>
          </a:xfrm>
          <a:prstGeom prst="rect">
            <a:avLst/>
          </a:prstGeom>
          <a:noFill/>
          <a:ln w="0">
            <a:noFill/>
          </a:ln>
        </p:spPr>
        <p:txBody>
          <a:bodyPr lIns="0" rIns="0" tIns="0" bIns="0" anchor="ctr">
            <a:noAutofit/>
          </a:bodyPr>
          <a:p>
            <a:pPr algn="ctr"/>
            <a:endParaRPr b="0" lang="nl-NL" sz="3200" spc="-1" strike="noStrike">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8B2BCD57-B057-4F0B-9C5B-27A4E91D7016}" type="slidenum">
              <a:t>&lt;#&gt;</a:t>
            </a:fld>
          </a:p>
        </p:txBody>
      </p:sp>
      <p:sp>
        <p:nvSpPr>
          <p:cNvPr id="5" name="PlaceHolder 4"/>
          <p:cNvSpPr>
            <a:spLocks noGrp="1"/>
          </p:cNvSpPr>
          <p:nvPr>
            <p:ph type="dt" idx="7"/>
          </p:nvPr>
        </p:nvSpPr>
        <p:spPr/>
        <p:txBody>
          <a:bodyPr/>
          <a:p>
            <a:r>
              <a:rPr lang="nl-NL"/>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944640" y="934560"/>
            <a:ext cx="3015360" cy="2301840"/>
          </a:xfrm>
          <a:prstGeom prst="rect">
            <a:avLst/>
          </a:prstGeom>
          <a:noFill/>
          <a:ln w="0">
            <a:noFill/>
          </a:ln>
        </p:spPr>
        <p:txBody>
          <a:bodyPr lIns="0" rIns="0" tIns="0" bIns="0" anchor="ctr">
            <a:noAutofit/>
          </a:bodyPr>
          <a:p>
            <a:pPr indent="0">
              <a:buNone/>
            </a:pPr>
            <a:endParaRPr b="0" lang="nl-NL" sz="1800" spc="-1" strike="noStrike">
              <a:solidFill>
                <a:srgbClr val="000000"/>
              </a:solidFill>
              <a:latin typeface="Calibri"/>
            </a:endParaRPr>
          </a:p>
        </p:txBody>
      </p:sp>
      <p:sp>
        <p:nvSpPr>
          <p:cNvPr id="9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10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10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1C98AEC8-F8FD-45C1-A8E5-4F78F3F852A8}" type="slidenum">
              <a:t>&lt;#&gt;</a:t>
            </a:fld>
          </a:p>
        </p:txBody>
      </p:sp>
      <p:sp>
        <p:nvSpPr>
          <p:cNvPr id="8" name="PlaceHolder 7"/>
          <p:cNvSpPr>
            <a:spLocks noGrp="1"/>
          </p:cNvSpPr>
          <p:nvPr>
            <p:ph type="dt" idx="7"/>
          </p:nvPr>
        </p:nvSpPr>
        <p:spPr/>
        <p:txBody>
          <a:bodyPr/>
          <a:p>
            <a:r>
              <a:rPr lang="nl-NL"/>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944640" y="934560"/>
            <a:ext cx="3015360" cy="2301840"/>
          </a:xfrm>
          <a:prstGeom prst="rect">
            <a:avLst/>
          </a:prstGeom>
          <a:noFill/>
          <a:ln w="0">
            <a:noFill/>
          </a:ln>
        </p:spPr>
        <p:txBody>
          <a:bodyPr lIns="0" rIns="0" tIns="0" bIns="0" anchor="ctr">
            <a:noAutofit/>
          </a:bodyPr>
          <a:p>
            <a:pPr indent="0">
              <a:buNone/>
            </a:pPr>
            <a:endParaRPr b="0" lang="nl-NL" sz="1800" spc="-1" strike="noStrike">
              <a:solidFill>
                <a:srgbClr val="000000"/>
              </a:solidFill>
              <a:latin typeface="Calibri"/>
            </a:endParaRPr>
          </a:p>
        </p:txBody>
      </p:sp>
      <p:sp>
        <p:nvSpPr>
          <p:cNvPr id="10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10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10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2B00DAFE-1538-44B8-8D15-0CD2739F1FE8}" type="slidenum">
              <a:t>&lt;#&gt;</a:t>
            </a:fld>
          </a:p>
        </p:txBody>
      </p:sp>
      <p:sp>
        <p:nvSpPr>
          <p:cNvPr id="8" name="PlaceHolder 7"/>
          <p:cNvSpPr>
            <a:spLocks noGrp="1"/>
          </p:cNvSpPr>
          <p:nvPr>
            <p:ph type="dt" idx="7"/>
          </p:nvPr>
        </p:nvSpPr>
        <p:spPr/>
        <p:txBody>
          <a:bodyPr/>
          <a:p>
            <a:r>
              <a:rPr lang="nl-NL"/>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944640" y="934560"/>
            <a:ext cx="3015360" cy="2301840"/>
          </a:xfrm>
          <a:prstGeom prst="rect">
            <a:avLst/>
          </a:prstGeom>
          <a:noFill/>
          <a:ln w="0">
            <a:noFill/>
          </a:ln>
        </p:spPr>
        <p:txBody>
          <a:bodyPr lIns="0" rIns="0" tIns="0" bIns="0" anchor="ctr">
            <a:noAutofit/>
          </a:bodyPr>
          <a:p>
            <a:pPr indent="0">
              <a:buNone/>
            </a:pPr>
            <a:endParaRPr b="0" lang="nl-NL" sz="1800" spc="-1" strike="noStrike">
              <a:solidFill>
                <a:srgbClr val="000000"/>
              </a:solidFill>
              <a:latin typeface="Calibri"/>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10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10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59586647-710D-436A-9131-FAA1B5CF965A}" type="slidenum">
              <a:t>&lt;#&gt;</a:t>
            </a:fld>
          </a:p>
        </p:txBody>
      </p:sp>
      <p:sp>
        <p:nvSpPr>
          <p:cNvPr id="8" name="PlaceHolder 7"/>
          <p:cNvSpPr>
            <a:spLocks noGrp="1"/>
          </p:cNvSpPr>
          <p:nvPr>
            <p:ph type="dt" idx="7"/>
          </p:nvPr>
        </p:nvSpPr>
        <p:spPr/>
        <p:txBody>
          <a:bodyPr/>
          <a:p>
            <a:r>
              <a:rPr lang="nl-NL"/>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944640" y="934560"/>
            <a:ext cx="3015360" cy="2301840"/>
          </a:xfrm>
          <a:prstGeom prst="rect">
            <a:avLst/>
          </a:prstGeom>
          <a:noFill/>
          <a:ln w="0">
            <a:noFill/>
          </a:ln>
        </p:spPr>
        <p:txBody>
          <a:bodyPr lIns="0" rIns="0" tIns="0" bIns="0" anchor="ctr">
            <a:noAutofit/>
          </a:bodyPr>
          <a:p>
            <a:pPr indent="0">
              <a:buNone/>
            </a:pPr>
            <a:endParaRPr b="0" lang="nl-NL" sz="1800" spc="-1" strike="noStrike">
              <a:solidFill>
                <a:srgbClr val="000000"/>
              </a:solidFill>
              <a:latin typeface="Calibri"/>
            </a:endParaRPr>
          </a:p>
        </p:txBody>
      </p:sp>
      <p:sp>
        <p:nvSpPr>
          <p:cNvPr id="11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11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2E62C52B-85FD-4AAE-A854-B0E77D28AA01}" type="slidenum">
              <a:t>&lt;#&gt;</a:t>
            </a:fld>
          </a:p>
        </p:txBody>
      </p:sp>
      <p:sp>
        <p:nvSpPr>
          <p:cNvPr id="7" name="PlaceHolder 6"/>
          <p:cNvSpPr>
            <a:spLocks noGrp="1"/>
          </p:cNvSpPr>
          <p:nvPr>
            <p:ph type="dt" idx="7"/>
          </p:nvPr>
        </p:nvSpPr>
        <p:spPr/>
        <p:txBody>
          <a:bodyPr/>
          <a:p>
            <a:r>
              <a:rPr lang="nl-NL"/>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944640" y="934560"/>
            <a:ext cx="3015360" cy="2301840"/>
          </a:xfrm>
          <a:prstGeom prst="rect">
            <a:avLst/>
          </a:prstGeom>
          <a:noFill/>
          <a:ln w="0">
            <a:noFill/>
          </a:ln>
        </p:spPr>
        <p:txBody>
          <a:bodyPr lIns="0" rIns="0" tIns="0" bIns="0" anchor="ctr">
            <a:noAutofit/>
          </a:bodyPr>
          <a:p>
            <a:pPr indent="0">
              <a:buNone/>
            </a:pPr>
            <a:endParaRPr b="0" lang="nl-NL" sz="1800" spc="-1" strike="noStrike">
              <a:solidFill>
                <a:srgbClr val="000000"/>
              </a:solidFill>
              <a:latin typeface="Calibri"/>
            </a:endParaRPr>
          </a:p>
        </p:txBody>
      </p:sp>
      <p:sp>
        <p:nvSpPr>
          <p:cNvPr id="11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11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11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11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8B11D9E0-3044-46C6-B1F9-69BFF8B6176C}" type="slidenum">
              <a:t>&lt;#&gt;</a:t>
            </a:fld>
          </a:p>
        </p:txBody>
      </p:sp>
      <p:sp>
        <p:nvSpPr>
          <p:cNvPr id="9" name="PlaceHolder 8"/>
          <p:cNvSpPr>
            <a:spLocks noGrp="1"/>
          </p:cNvSpPr>
          <p:nvPr>
            <p:ph type="dt" idx="7"/>
          </p:nvPr>
        </p:nvSpPr>
        <p:spPr/>
        <p:txBody>
          <a:bodyPr/>
          <a:p>
            <a:r>
              <a:rPr lang="nl-NL"/>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944640" y="934560"/>
            <a:ext cx="3015360" cy="2301840"/>
          </a:xfrm>
          <a:prstGeom prst="rect">
            <a:avLst/>
          </a:prstGeom>
          <a:noFill/>
          <a:ln w="0">
            <a:noFill/>
          </a:ln>
        </p:spPr>
        <p:txBody>
          <a:bodyPr lIns="0" rIns="0" tIns="0" bIns="0" anchor="ctr">
            <a:noAutofit/>
          </a:bodyPr>
          <a:p>
            <a:pPr indent="0">
              <a:buNone/>
            </a:pPr>
            <a:endParaRPr b="0" lang="nl-NL" sz="1800" spc="-1" strike="noStrike">
              <a:solidFill>
                <a:srgbClr val="000000"/>
              </a:solidFill>
              <a:latin typeface="Calibri"/>
            </a:endParaRPr>
          </a:p>
        </p:txBody>
      </p:sp>
      <p:sp>
        <p:nvSpPr>
          <p:cNvPr id="11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12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12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12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12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12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D3409566-5CA2-49FE-A300-9B6EE84B4476}" type="slidenum">
              <a:t>&lt;#&gt;</a:t>
            </a:fld>
          </a:p>
        </p:txBody>
      </p:sp>
      <p:sp>
        <p:nvSpPr>
          <p:cNvPr id="11" name="PlaceHolder 10"/>
          <p:cNvSpPr>
            <a:spLocks noGrp="1"/>
          </p:cNvSpPr>
          <p:nvPr>
            <p:ph type="dt" idx="7"/>
          </p:nvPr>
        </p:nvSpPr>
        <p:spPr/>
        <p:txBody>
          <a:bodyPr/>
          <a:p>
            <a:r>
              <a:rPr lang="nl-NL"/>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944640" y="934560"/>
            <a:ext cx="3015360" cy="2301840"/>
          </a:xfrm>
          <a:prstGeom prst="rect">
            <a:avLst/>
          </a:prstGeom>
          <a:noFill/>
          <a:ln w="0">
            <a:noFill/>
          </a:ln>
        </p:spPr>
        <p:txBody>
          <a:bodyPr lIns="0" rIns="0" tIns="0" bIns="0" anchor="ctr">
            <a:noAutofit/>
          </a:bodyPr>
          <a:p>
            <a:pPr indent="0">
              <a:buNone/>
            </a:pPr>
            <a:endParaRPr b="0" lang="nl-NL" sz="1800" spc="-1" strike="noStrike">
              <a:solidFill>
                <a:srgbClr val="000000"/>
              </a:solidFill>
              <a:latin typeface="Calibri"/>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3"/>
          </p:nvPr>
        </p:nvSpPr>
        <p:spPr/>
        <p:txBody>
          <a:bodyPr/>
          <a:p>
            <a:fld id="{08B9430A-F805-40F2-9FF7-F512F3446D1C}" type="slidenum">
              <a:t>&lt;#&gt;</a:t>
            </a:fld>
          </a:p>
        </p:txBody>
      </p:sp>
      <p:sp>
        <p:nvSpPr>
          <p:cNvPr id="7" name="PlaceHolder 6"/>
          <p:cNvSpPr>
            <a:spLocks noGrp="1"/>
          </p:cNvSpPr>
          <p:nvPr>
            <p:ph type="dt" idx="2"/>
          </p:nvPr>
        </p:nvSpPr>
        <p:spPr/>
        <p:txBody>
          <a:bodyPr/>
          <a:p>
            <a:r>
              <a:rPr lang="nl-NL"/>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944640" y="934560"/>
            <a:ext cx="3015360" cy="2301840"/>
          </a:xfrm>
          <a:prstGeom prst="rect">
            <a:avLst/>
          </a:prstGeom>
          <a:noFill/>
          <a:ln w="0">
            <a:noFill/>
          </a:ln>
        </p:spPr>
        <p:txBody>
          <a:bodyPr lIns="0" rIns="0" tIns="0" bIns="0" anchor="ctr">
            <a:noAutofit/>
          </a:bodyPr>
          <a:p>
            <a:pPr indent="0">
              <a:buNone/>
            </a:pPr>
            <a:endParaRPr b="0" lang="nl-NL" sz="1800" spc="-1" strike="noStrike">
              <a:solidFill>
                <a:srgbClr val="000000"/>
              </a:solidFill>
              <a:latin typeface="Calibri"/>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3"/>
          </p:nvPr>
        </p:nvSpPr>
        <p:spPr/>
        <p:txBody>
          <a:bodyPr/>
          <a:p>
            <a:fld id="{3E70D119-82FE-4B3F-9E74-3F072B6F26A2}" type="slidenum">
              <a:t>&lt;#&gt;</a:t>
            </a:fld>
          </a:p>
        </p:txBody>
      </p:sp>
      <p:sp>
        <p:nvSpPr>
          <p:cNvPr id="5" name="PlaceHolder 4"/>
          <p:cNvSpPr>
            <a:spLocks noGrp="1"/>
          </p:cNvSpPr>
          <p:nvPr>
            <p:ph type="dt" idx="2"/>
          </p:nvPr>
        </p:nvSpPr>
        <p:spPr/>
        <p:txBody>
          <a:bodyPr/>
          <a:p>
            <a:r>
              <a:rPr lang="nl-NL"/>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944640" y="934560"/>
            <a:ext cx="3015360" cy="10671120"/>
          </a:xfrm>
          <a:prstGeom prst="rect">
            <a:avLst/>
          </a:prstGeom>
          <a:noFill/>
          <a:ln w="0">
            <a:noFill/>
          </a:ln>
        </p:spPr>
        <p:txBody>
          <a:bodyPr lIns="0" rIns="0" tIns="0" bIns="0" anchor="ctr">
            <a:noAutofit/>
          </a:bodyPr>
          <a:p>
            <a:pPr algn="ctr"/>
            <a:endParaRPr b="0" lang="nl-NL" sz="3200" spc="-1" strike="noStrike">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3"/>
          </p:nvPr>
        </p:nvSpPr>
        <p:spPr/>
        <p:txBody>
          <a:bodyPr/>
          <a:p>
            <a:fld id="{8AB363D3-237F-4F6A-9751-50DFEBD60D8D}" type="slidenum">
              <a:t>&lt;#&gt;</a:t>
            </a:fld>
          </a:p>
        </p:txBody>
      </p:sp>
      <p:sp>
        <p:nvSpPr>
          <p:cNvPr id="5" name="PlaceHolder 4"/>
          <p:cNvSpPr>
            <a:spLocks noGrp="1"/>
          </p:cNvSpPr>
          <p:nvPr>
            <p:ph type="dt" idx="2"/>
          </p:nvPr>
        </p:nvSpPr>
        <p:spPr/>
        <p:txBody>
          <a:bodyPr/>
          <a:p>
            <a:r>
              <a:rPr lang="nl-NL"/>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944640" y="934560"/>
            <a:ext cx="3015360" cy="2301840"/>
          </a:xfrm>
          <a:prstGeom prst="rect">
            <a:avLst/>
          </a:prstGeom>
          <a:noFill/>
          <a:ln w="0">
            <a:noFill/>
          </a:ln>
        </p:spPr>
        <p:txBody>
          <a:bodyPr lIns="0" rIns="0" tIns="0" bIns="0" anchor="ctr">
            <a:noAutofit/>
          </a:bodyPr>
          <a:p>
            <a:pPr indent="0">
              <a:buNone/>
            </a:pPr>
            <a:endParaRPr b="0" lang="nl-NL" sz="1800" spc="-1" strike="noStrike">
              <a:solidFill>
                <a:srgbClr val="000000"/>
              </a:solidFill>
              <a:latin typeface="Calibri"/>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3"/>
          </p:nvPr>
        </p:nvSpPr>
        <p:spPr/>
        <p:txBody>
          <a:bodyPr/>
          <a:p>
            <a:fld id="{A54AD807-5173-483C-A2B4-CF9D35AB47D7}" type="slidenum">
              <a:t>&lt;#&gt;</a:t>
            </a:fld>
          </a:p>
        </p:txBody>
      </p:sp>
      <p:sp>
        <p:nvSpPr>
          <p:cNvPr id="8" name="PlaceHolder 7"/>
          <p:cNvSpPr>
            <a:spLocks noGrp="1"/>
          </p:cNvSpPr>
          <p:nvPr>
            <p:ph type="dt" idx="2"/>
          </p:nvPr>
        </p:nvSpPr>
        <p:spPr/>
        <p:txBody>
          <a:bodyPr/>
          <a:p>
            <a:r>
              <a:rPr lang="nl-NL"/>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944640" y="934560"/>
            <a:ext cx="3015360" cy="2301840"/>
          </a:xfrm>
          <a:prstGeom prst="rect">
            <a:avLst/>
          </a:prstGeom>
          <a:noFill/>
          <a:ln w="0">
            <a:noFill/>
          </a:ln>
        </p:spPr>
        <p:txBody>
          <a:bodyPr lIns="0" rIns="0" tIns="0" bIns="0" anchor="ctr">
            <a:noAutofit/>
          </a:bodyPr>
          <a:p>
            <a:pPr indent="0">
              <a:buNone/>
            </a:pPr>
            <a:endParaRPr b="0" lang="nl-NL" sz="1800" spc="-1" strike="noStrike">
              <a:solidFill>
                <a:srgbClr val="000000"/>
              </a:solidFill>
              <a:latin typeface="Calibri"/>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3"/>
          </p:nvPr>
        </p:nvSpPr>
        <p:spPr/>
        <p:txBody>
          <a:bodyPr/>
          <a:p>
            <a:fld id="{51CEED95-8FED-4945-9428-60EE1D45F0C3}" type="slidenum">
              <a:t>&lt;#&gt;</a:t>
            </a:fld>
          </a:p>
        </p:txBody>
      </p:sp>
      <p:sp>
        <p:nvSpPr>
          <p:cNvPr id="8" name="PlaceHolder 7"/>
          <p:cNvSpPr>
            <a:spLocks noGrp="1"/>
          </p:cNvSpPr>
          <p:nvPr>
            <p:ph type="dt" idx="2"/>
          </p:nvPr>
        </p:nvSpPr>
        <p:spPr/>
        <p:txBody>
          <a:bodyPr/>
          <a:p>
            <a:r>
              <a:rPr lang="nl-NL"/>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944640" y="934560"/>
            <a:ext cx="3015360" cy="2301840"/>
          </a:xfrm>
          <a:prstGeom prst="rect">
            <a:avLst/>
          </a:prstGeom>
          <a:noFill/>
          <a:ln w="0">
            <a:noFill/>
          </a:ln>
        </p:spPr>
        <p:txBody>
          <a:bodyPr lIns="0" rIns="0" tIns="0" bIns="0" anchor="ctr">
            <a:noAutofit/>
          </a:bodyPr>
          <a:p>
            <a:pPr indent="0">
              <a:buNone/>
            </a:pPr>
            <a:endParaRPr b="0" lang="nl-NL" sz="1800" spc="-1" strike="noStrike">
              <a:solidFill>
                <a:srgbClr val="000000"/>
              </a:solidFill>
              <a:latin typeface="Calibri"/>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nl-NL" sz="1800" spc="-1" strike="noStrike">
              <a:solidFill>
                <a:srgbClr val="000000"/>
              </a:solidFill>
              <a:latin typeface="Calibri"/>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3"/>
          </p:nvPr>
        </p:nvSpPr>
        <p:spPr/>
        <p:txBody>
          <a:bodyPr/>
          <a:p>
            <a:fld id="{64DFE491-52CE-4AD5-9F76-4BA2C4803E95}" type="slidenum">
              <a:t>&lt;#&gt;</a:t>
            </a:fld>
          </a:p>
        </p:txBody>
      </p:sp>
      <p:sp>
        <p:nvSpPr>
          <p:cNvPr id="8" name="PlaceHolder 7"/>
          <p:cNvSpPr>
            <a:spLocks noGrp="1"/>
          </p:cNvSpPr>
          <p:nvPr>
            <p:ph type="dt" idx="2"/>
          </p:nvPr>
        </p:nvSpPr>
        <p:spPr/>
        <p:txBody>
          <a:bodyPr/>
          <a:p>
            <a:r>
              <a:rPr lang="nl-NL"/>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bg object 16"/>
          <p:cNvSpPr/>
          <p:nvPr/>
        </p:nvSpPr>
        <p:spPr>
          <a:xfrm>
            <a:off x="0" y="0"/>
            <a:ext cx="12191760" cy="6857280"/>
          </a:xfrm>
          <a:custGeom>
            <a:avLst/>
            <a:gdLst>
              <a:gd name="textAreaLeft" fmla="*/ 0 w 12191760"/>
              <a:gd name="textAreaRight" fmla="*/ 12192120 w 12191760"/>
              <a:gd name="textAreaTop" fmla="*/ 0 h 6857280"/>
              <a:gd name="textAreaBottom" fmla="*/ 6857640 h 6857280"/>
            </a:gdLst>
            <a:ahLst/>
            <a:rect l="textAreaLeft" t="textAreaTop" r="textAreaRight" b="textAreaBottom"/>
            <a:pathLst>
              <a:path w="20104100" h="11308715">
                <a:moveTo>
                  <a:pt x="20104099" y="0"/>
                </a:moveTo>
                <a:lnTo>
                  <a:pt x="0" y="0"/>
                </a:lnTo>
                <a:lnTo>
                  <a:pt x="0" y="11308556"/>
                </a:lnTo>
                <a:lnTo>
                  <a:pt x="20104099" y="11308556"/>
                </a:lnTo>
                <a:lnTo>
                  <a:pt x="20104099" y="0"/>
                </a:lnTo>
                <a:close/>
              </a:path>
            </a:pathLst>
          </a:custGeom>
          <a:solidFill>
            <a:srgbClr val="002e5a"/>
          </a:solidFill>
          <a:ln w="0">
            <a:noFill/>
          </a:ln>
        </p:spPr>
        <p:style>
          <a:lnRef idx="0"/>
          <a:fillRef idx="0"/>
          <a:effectRef idx="0"/>
          <a:fontRef idx="minor"/>
        </p:style>
      </p:sp>
      <p:sp>
        <p:nvSpPr>
          <p:cNvPr id="1" name="PlaceHolder 1"/>
          <p:cNvSpPr>
            <a:spLocks noGrp="1"/>
          </p:cNvSpPr>
          <p:nvPr>
            <p:ph type="title"/>
          </p:nvPr>
        </p:nvSpPr>
        <p:spPr>
          <a:xfrm>
            <a:off x="944640" y="934560"/>
            <a:ext cx="5145120" cy="1548720"/>
          </a:xfrm>
          <a:prstGeom prst="rect">
            <a:avLst/>
          </a:prstGeom>
          <a:noFill/>
          <a:ln w="0">
            <a:noFill/>
          </a:ln>
        </p:spPr>
        <p:txBody>
          <a:bodyPr lIns="0" rIns="0" tIns="0" bIns="0" anchor="t">
            <a:noAutofit/>
          </a:bodyPr>
          <a:p>
            <a:pPr indent="0">
              <a:lnSpc>
                <a:spcPct val="100000"/>
              </a:lnSpc>
              <a:buNone/>
            </a:pPr>
            <a:r>
              <a:rPr b="0" lang="nl-NL" sz="5030" spc="-1" strike="noStrike">
                <a:solidFill>
                  <a:srgbClr val="ffffff"/>
                </a:solidFill>
                <a:latin typeface="Space Grotesk Light Regular"/>
              </a:rPr>
              <a:t>Klik om stijl te bewerken</a:t>
            </a:r>
            <a:endParaRPr b="0" lang="nl-NL" sz="5030" spc="-1" strike="noStrike">
              <a:solidFill>
                <a:srgbClr val="000000"/>
              </a:solidFill>
              <a:latin typeface="Calibri"/>
            </a:endParaRPr>
          </a:p>
        </p:txBody>
      </p:sp>
      <p:sp>
        <p:nvSpPr>
          <p:cNvPr id="2" name="PlaceHolder 2"/>
          <p:cNvSpPr>
            <a:spLocks noGrp="1"/>
          </p:cNvSpPr>
          <p:nvPr>
            <p:ph type="ftr" idx="1"/>
          </p:nvPr>
        </p:nvSpPr>
        <p:spPr>
          <a:xfrm>
            <a:off x="4145400" y="6378120"/>
            <a:ext cx="3900960" cy="276480"/>
          </a:xfrm>
          <a:prstGeom prst="rect">
            <a:avLst/>
          </a:prstGeom>
          <a:noFill/>
          <a:ln w="0">
            <a:noFill/>
          </a:ln>
        </p:spPr>
        <p:txBody>
          <a:bodyPr lIns="0" rIns="0" tIns="0" bIns="0" anchor="t">
            <a:noAutofit/>
          </a:bodyPr>
          <a:lstStyle>
            <a:lvl1pPr indent="0" algn="ctr">
              <a:buNone/>
              <a:defRPr b="0" lang="nl-NL" sz="1400" spc="-1" strike="noStrike">
                <a:latin typeface="Times New Roman"/>
              </a:defRPr>
            </a:lvl1pPr>
          </a:lstStyle>
          <a:p>
            <a:pPr indent="0" algn="ctr">
              <a:buNone/>
            </a:pPr>
            <a:r>
              <a:rPr b="0" lang="nl-NL" sz="1400" spc="-1" strike="noStrike">
                <a:latin typeface="Times New Roman"/>
              </a:rPr>
              <a:t>&lt;voettekst&gt;</a:t>
            </a:r>
            <a:endParaRPr b="0" lang="nl-NL" sz="1400" spc="-1" strike="noStrike">
              <a:latin typeface="Times New Roman"/>
            </a:endParaRPr>
          </a:p>
        </p:txBody>
      </p:sp>
      <p:sp>
        <p:nvSpPr>
          <p:cNvPr id="3" name="PlaceHolder 3"/>
          <p:cNvSpPr>
            <a:spLocks noGrp="1"/>
          </p:cNvSpPr>
          <p:nvPr>
            <p:ph type="dt" idx="2"/>
          </p:nvPr>
        </p:nvSpPr>
        <p:spPr>
          <a:xfrm>
            <a:off x="609480" y="6378120"/>
            <a:ext cx="2803680" cy="276480"/>
          </a:xfrm>
          <a:prstGeom prst="rect">
            <a:avLst/>
          </a:prstGeom>
          <a:noFill/>
          <a:ln w="0">
            <a:noFill/>
          </a:ln>
        </p:spPr>
        <p:txBody>
          <a:bodyPr lIns="0" rIns="0" tIns="0" bIns="0" anchor="t">
            <a:noAutofit/>
          </a:bodyPr>
          <a:lstStyle>
            <a:lvl1pPr indent="0">
              <a:lnSpc>
                <a:spcPct val="100000"/>
              </a:lnSpc>
              <a:buNone/>
              <a:defRPr b="0" lang="nl-NL" sz="1800" spc="-1" strike="noStrike">
                <a:solidFill>
                  <a:srgbClr val="b2b2b2"/>
                </a:solidFill>
                <a:latin typeface="Calibri"/>
              </a:defRPr>
            </a:lvl1pPr>
          </a:lstStyle>
          <a:p>
            <a:pPr indent="0">
              <a:lnSpc>
                <a:spcPct val="100000"/>
              </a:lnSpc>
              <a:buNone/>
            </a:pPr>
            <a:r>
              <a:rPr b="0" lang="nl-NL" sz="1800" spc="-1" strike="noStrike">
                <a:solidFill>
                  <a:srgbClr val="b2b2b2"/>
                </a:solidFill>
                <a:latin typeface="Calibri"/>
              </a:rPr>
              <a:t>&lt;datum/tijd&gt;</a:t>
            </a:r>
            <a:endParaRPr b="0" lang="nl-NL" sz="1800" spc="-1" strike="noStrike">
              <a:latin typeface="Times New Roman"/>
            </a:endParaRPr>
          </a:p>
        </p:txBody>
      </p:sp>
      <p:sp>
        <p:nvSpPr>
          <p:cNvPr id="4" name="PlaceHolder 4"/>
          <p:cNvSpPr>
            <a:spLocks noGrp="1"/>
          </p:cNvSpPr>
          <p:nvPr>
            <p:ph type="sldNum" idx="3"/>
          </p:nvPr>
        </p:nvSpPr>
        <p:spPr>
          <a:xfrm>
            <a:off x="8778240" y="6378120"/>
            <a:ext cx="2803680" cy="276480"/>
          </a:xfrm>
          <a:prstGeom prst="rect">
            <a:avLst/>
          </a:prstGeom>
          <a:noFill/>
          <a:ln w="0">
            <a:noFill/>
          </a:ln>
        </p:spPr>
        <p:txBody>
          <a:bodyPr lIns="0" rIns="0" tIns="0" bIns="0" anchor="t">
            <a:noAutofit/>
          </a:bodyPr>
          <a:lstStyle>
            <a:lvl1pPr indent="0" algn="r">
              <a:lnSpc>
                <a:spcPct val="100000"/>
              </a:lnSpc>
              <a:buNone/>
              <a:defRPr b="0" lang="nl-NL" sz="1800" spc="-1" strike="noStrike">
                <a:solidFill>
                  <a:srgbClr val="b2b2b2"/>
                </a:solidFill>
                <a:latin typeface="Calibri"/>
              </a:defRPr>
            </a:lvl1pPr>
          </a:lstStyle>
          <a:p>
            <a:pPr indent="0" algn="r">
              <a:lnSpc>
                <a:spcPct val="100000"/>
              </a:lnSpc>
              <a:buNone/>
            </a:pPr>
            <a:fld id="{5E793819-FEDC-4FC3-A820-213B446CBE4D}" type="slidenum">
              <a:rPr b="0" lang="nl-NL" sz="1800" spc="-1" strike="noStrike">
                <a:solidFill>
                  <a:srgbClr val="b2b2b2"/>
                </a:solidFill>
                <a:latin typeface="Calibri"/>
              </a:rPr>
              <a:t>&lt;nummer&gt;</a:t>
            </a:fld>
            <a:endParaRPr b="0" lang="nl-NL" sz="1800" spc="-1" strike="noStrike">
              <a:latin typeface="Times New Roman"/>
            </a:endParaRPr>
          </a:p>
        </p:txBody>
      </p:sp>
      <p:sp>
        <p:nvSpPr>
          <p:cNvPr id="5"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nl-NL" sz="1800" spc="-1" strike="noStrike">
                <a:solidFill>
                  <a:srgbClr val="000000"/>
                </a:solidFill>
                <a:latin typeface="Calibri"/>
              </a:rPr>
              <a:t>Klik om de opmaak van de overzichtstekst te bewerken</a:t>
            </a:r>
            <a:endParaRPr b="0" lang="nl-NL"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nl-NL" sz="1800" spc="-1" strike="noStrike">
                <a:solidFill>
                  <a:srgbClr val="000000"/>
                </a:solidFill>
                <a:latin typeface="Calibri"/>
              </a:rPr>
              <a:t>Tweede overzichtsniveau</a:t>
            </a:r>
            <a:endParaRPr b="0" lang="nl-NL"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nl-NL" sz="1800" spc="-1" strike="noStrike">
                <a:solidFill>
                  <a:srgbClr val="000000"/>
                </a:solidFill>
                <a:latin typeface="Calibri"/>
              </a:rPr>
              <a:t>Derde overzichtsniveau</a:t>
            </a:r>
            <a:endParaRPr b="0" lang="nl-NL"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nl-NL" sz="1800" spc="-1" strike="noStrike">
                <a:solidFill>
                  <a:srgbClr val="000000"/>
                </a:solidFill>
                <a:latin typeface="Calibri"/>
              </a:rPr>
              <a:t>Vierde overzichtsniveau</a:t>
            </a:r>
            <a:endParaRPr b="0" lang="nl-NL"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nl-NL" sz="2000" spc="-1" strike="noStrike">
                <a:solidFill>
                  <a:srgbClr val="000000"/>
                </a:solidFill>
                <a:latin typeface="Calibri"/>
              </a:rPr>
              <a:t>Vijfde overzichtsniveau</a:t>
            </a:r>
            <a:endParaRPr b="0" lang="nl-NL"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nl-NL" sz="2000" spc="-1" strike="noStrike">
                <a:solidFill>
                  <a:srgbClr val="000000"/>
                </a:solidFill>
                <a:latin typeface="Calibri"/>
              </a:rPr>
              <a:t>Zesde overzichtsniveau</a:t>
            </a:r>
            <a:endParaRPr b="0" lang="nl-NL"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nl-NL" sz="2000" spc="-1" strike="noStrike">
                <a:solidFill>
                  <a:srgbClr val="000000"/>
                </a:solidFill>
                <a:latin typeface="Calibri"/>
              </a:rPr>
              <a:t>Zevende overzichtsniveau</a:t>
            </a:r>
            <a:endParaRPr b="0" lang="nl-NL"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 name="bg object 16" hidden="1"/>
          <p:cNvSpPr/>
          <p:nvPr/>
        </p:nvSpPr>
        <p:spPr>
          <a:xfrm>
            <a:off x="0" y="0"/>
            <a:ext cx="12191760" cy="6857280"/>
          </a:xfrm>
          <a:custGeom>
            <a:avLst/>
            <a:gdLst>
              <a:gd name="textAreaLeft" fmla="*/ 0 w 12191760"/>
              <a:gd name="textAreaRight" fmla="*/ 12192120 w 12191760"/>
              <a:gd name="textAreaTop" fmla="*/ 0 h 6857280"/>
              <a:gd name="textAreaBottom" fmla="*/ 6857640 h 6857280"/>
            </a:gdLst>
            <a:ahLst/>
            <a:rect l="textAreaLeft" t="textAreaTop" r="textAreaRight" b="textAreaBottom"/>
            <a:pathLst>
              <a:path w="20104100" h="11308715">
                <a:moveTo>
                  <a:pt x="20104099" y="0"/>
                </a:moveTo>
                <a:lnTo>
                  <a:pt x="0" y="0"/>
                </a:lnTo>
                <a:lnTo>
                  <a:pt x="0" y="11308556"/>
                </a:lnTo>
                <a:lnTo>
                  <a:pt x="20104099" y="11308556"/>
                </a:lnTo>
                <a:lnTo>
                  <a:pt x="20104099" y="0"/>
                </a:lnTo>
                <a:close/>
              </a:path>
            </a:pathLst>
          </a:custGeom>
          <a:solidFill>
            <a:srgbClr val="002e5a"/>
          </a:solidFill>
          <a:ln w="0">
            <a:noFill/>
          </a:ln>
        </p:spPr>
        <p:style>
          <a:lnRef idx="0"/>
          <a:fillRef idx="0"/>
          <a:effectRef idx="0"/>
          <a:fontRef idx="minor"/>
        </p:style>
      </p:sp>
      <p:sp>
        <p:nvSpPr>
          <p:cNvPr id="43" name="PlaceHolder 1"/>
          <p:cNvSpPr>
            <a:spLocks noGrp="1"/>
          </p:cNvSpPr>
          <p:nvPr>
            <p:ph type="title"/>
          </p:nvPr>
        </p:nvSpPr>
        <p:spPr>
          <a:xfrm>
            <a:off x="944640" y="934560"/>
            <a:ext cx="3015360" cy="2301840"/>
          </a:xfrm>
          <a:prstGeom prst="rect">
            <a:avLst/>
          </a:prstGeom>
          <a:noFill/>
          <a:ln w="0">
            <a:noFill/>
          </a:ln>
        </p:spPr>
        <p:txBody>
          <a:bodyPr lIns="0" rIns="0" tIns="0" bIns="0" anchor="t">
            <a:noAutofit/>
          </a:bodyPr>
          <a:p>
            <a:pPr indent="0">
              <a:lnSpc>
                <a:spcPct val="100000"/>
              </a:lnSpc>
              <a:buNone/>
            </a:pPr>
            <a:r>
              <a:rPr b="0" lang="nl-NL" sz="5030" spc="-1" strike="noStrike">
                <a:solidFill>
                  <a:srgbClr val="ffffff"/>
                </a:solidFill>
                <a:latin typeface="Space Grotesk Light Regular"/>
              </a:rPr>
              <a:t>Klik om stijl te bewerken</a:t>
            </a:r>
            <a:endParaRPr b="0" lang="nl-NL" sz="5030" spc="-1" strike="noStrike">
              <a:solidFill>
                <a:srgbClr val="000000"/>
              </a:solidFill>
              <a:latin typeface="Calibri"/>
            </a:endParaRPr>
          </a:p>
        </p:txBody>
      </p:sp>
      <p:sp>
        <p:nvSpPr>
          <p:cNvPr id="44" name="PlaceHolder 2"/>
          <p:cNvSpPr>
            <a:spLocks noGrp="1"/>
          </p:cNvSpPr>
          <p:nvPr>
            <p:ph type="ftr" idx="4"/>
          </p:nvPr>
        </p:nvSpPr>
        <p:spPr>
          <a:xfrm>
            <a:off x="4145400" y="6378120"/>
            <a:ext cx="3900960" cy="276480"/>
          </a:xfrm>
          <a:prstGeom prst="rect">
            <a:avLst/>
          </a:prstGeom>
          <a:noFill/>
          <a:ln w="0">
            <a:noFill/>
          </a:ln>
        </p:spPr>
        <p:txBody>
          <a:bodyPr lIns="0" rIns="0" tIns="0" bIns="0" anchor="t">
            <a:noAutofit/>
          </a:bodyPr>
          <a:lstStyle>
            <a:lvl1pPr indent="0" algn="ctr">
              <a:buNone/>
              <a:defRPr b="0" lang="nl-NL" sz="1400" spc="-1" strike="noStrike">
                <a:latin typeface="Times New Roman"/>
              </a:defRPr>
            </a:lvl1pPr>
          </a:lstStyle>
          <a:p>
            <a:pPr indent="0" algn="ctr">
              <a:buNone/>
            </a:pPr>
            <a:r>
              <a:rPr b="0" lang="nl-NL" sz="1400" spc="-1" strike="noStrike">
                <a:latin typeface="Times New Roman"/>
              </a:rPr>
              <a:t>&lt;voettekst&gt;</a:t>
            </a:r>
            <a:endParaRPr b="0" lang="nl-NL" sz="1400" spc="-1" strike="noStrike">
              <a:latin typeface="Times New Roman"/>
            </a:endParaRPr>
          </a:p>
        </p:txBody>
      </p:sp>
      <p:sp>
        <p:nvSpPr>
          <p:cNvPr id="45" name="PlaceHolder 3"/>
          <p:cNvSpPr>
            <a:spLocks noGrp="1"/>
          </p:cNvSpPr>
          <p:nvPr>
            <p:ph type="dt" idx="5"/>
          </p:nvPr>
        </p:nvSpPr>
        <p:spPr>
          <a:xfrm>
            <a:off x="609480" y="6378120"/>
            <a:ext cx="2803680" cy="276480"/>
          </a:xfrm>
          <a:prstGeom prst="rect">
            <a:avLst/>
          </a:prstGeom>
          <a:noFill/>
          <a:ln w="0">
            <a:noFill/>
          </a:ln>
        </p:spPr>
        <p:txBody>
          <a:bodyPr lIns="0" rIns="0" tIns="0" bIns="0" anchor="t">
            <a:noAutofit/>
          </a:bodyPr>
          <a:lstStyle>
            <a:lvl1pPr indent="0">
              <a:lnSpc>
                <a:spcPct val="100000"/>
              </a:lnSpc>
              <a:buNone/>
              <a:defRPr b="0" lang="nl-NL" sz="1800" spc="-1" strike="noStrike">
                <a:solidFill>
                  <a:srgbClr val="b2b2b2"/>
                </a:solidFill>
                <a:latin typeface="Calibri"/>
              </a:defRPr>
            </a:lvl1pPr>
          </a:lstStyle>
          <a:p>
            <a:pPr indent="0">
              <a:lnSpc>
                <a:spcPct val="100000"/>
              </a:lnSpc>
              <a:buNone/>
            </a:pPr>
            <a:r>
              <a:rPr b="0" lang="nl-NL" sz="1800" spc="-1" strike="noStrike">
                <a:solidFill>
                  <a:srgbClr val="b2b2b2"/>
                </a:solidFill>
                <a:latin typeface="Calibri"/>
              </a:rPr>
              <a:t>&lt;datum/tijd&gt;</a:t>
            </a:r>
            <a:endParaRPr b="0" lang="nl-NL" sz="1800" spc="-1" strike="noStrike">
              <a:latin typeface="Times New Roman"/>
            </a:endParaRPr>
          </a:p>
        </p:txBody>
      </p:sp>
      <p:sp>
        <p:nvSpPr>
          <p:cNvPr id="46" name="PlaceHolder 4"/>
          <p:cNvSpPr>
            <a:spLocks noGrp="1"/>
          </p:cNvSpPr>
          <p:nvPr>
            <p:ph type="sldNum" idx="6"/>
          </p:nvPr>
        </p:nvSpPr>
        <p:spPr>
          <a:xfrm>
            <a:off x="8778240" y="6378120"/>
            <a:ext cx="2803680" cy="276480"/>
          </a:xfrm>
          <a:prstGeom prst="rect">
            <a:avLst/>
          </a:prstGeom>
          <a:noFill/>
          <a:ln w="0">
            <a:noFill/>
          </a:ln>
        </p:spPr>
        <p:txBody>
          <a:bodyPr lIns="0" rIns="0" tIns="0" bIns="0" anchor="t">
            <a:noAutofit/>
          </a:bodyPr>
          <a:lstStyle>
            <a:lvl1pPr indent="0" algn="r">
              <a:lnSpc>
                <a:spcPct val="100000"/>
              </a:lnSpc>
              <a:buNone/>
              <a:defRPr b="0" lang="nl-NL" sz="1800" spc="-1" strike="noStrike">
                <a:solidFill>
                  <a:srgbClr val="b2b2b2"/>
                </a:solidFill>
                <a:latin typeface="Calibri"/>
              </a:defRPr>
            </a:lvl1pPr>
          </a:lstStyle>
          <a:p>
            <a:pPr indent="0" algn="r">
              <a:lnSpc>
                <a:spcPct val="100000"/>
              </a:lnSpc>
              <a:buNone/>
            </a:pPr>
            <a:fld id="{DF111443-00E7-4987-8331-DA94E62BB2B4}" type="slidenum">
              <a:rPr b="0" lang="nl-NL" sz="1800" spc="-1" strike="noStrike">
                <a:solidFill>
                  <a:srgbClr val="b2b2b2"/>
                </a:solidFill>
                <a:latin typeface="Calibri"/>
              </a:rPr>
              <a:t>&lt;nummer&gt;</a:t>
            </a:fld>
            <a:endParaRPr b="0" lang="nl-NL" sz="1800" spc="-1" strike="noStrike">
              <a:latin typeface="Times New Roman"/>
            </a:endParaRPr>
          </a:p>
        </p:txBody>
      </p:sp>
      <p:sp>
        <p:nvSpPr>
          <p:cNvPr id="47"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nl-NL" sz="1800" spc="-1" strike="noStrike">
                <a:solidFill>
                  <a:srgbClr val="000000"/>
                </a:solidFill>
                <a:latin typeface="Calibri"/>
              </a:rPr>
              <a:t>Klik om de opmaak van de overzichtstekst te bewerken</a:t>
            </a:r>
            <a:endParaRPr b="0" lang="nl-NL"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nl-NL" sz="1800" spc="-1" strike="noStrike">
                <a:solidFill>
                  <a:srgbClr val="000000"/>
                </a:solidFill>
                <a:latin typeface="Calibri"/>
              </a:rPr>
              <a:t>Tweede overzichtsniveau</a:t>
            </a:r>
            <a:endParaRPr b="0" lang="nl-NL"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nl-NL" sz="1800" spc="-1" strike="noStrike">
                <a:solidFill>
                  <a:srgbClr val="000000"/>
                </a:solidFill>
                <a:latin typeface="Calibri"/>
              </a:rPr>
              <a:t>Derde overzichtsniveau</a:t>
            </a:r>
            <a:endParaRPr b="0" lang="nl-NL"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nl-NL" sz="1800" spc="-1" strike="noStrike">
                <a:solidFill>
                  <a:srgbClr val="000000"/>
                </a:solidFill>
                <a:latin typeface="Calibri"/>
              </a:rPr>
              <a:t>Vierde overzichtsniveau</a:t>
            </a:r>
            <a:endParaRPr b="0" lang="nl-NL"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nl-NL" sz="2000" spc="-1" strike="noStrike">
                <a:solidFill>
                  <a:srgbClr val="000000"/>
                </a:solidFill>
                <a:latin typeface="Calibri"/>
              </a:rPr>
              <a:t>Vijfde overzichtsniveau</a:t>
            </a:r>
            <a:endParaRPr b="0" lang="nl-NL"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nl-NL" sz="2000" spc="-1" strike="noStrike">
                <a:solidFill>
                  <a:srgbClr val="000000"/>
                </a:solidFill>
                <a:latin typeface="Calibri"/>
              </a:rPr>
              <a:t>Zesde overzichtsniveau</a:t>
            </a:r>
            <a:endParaRPr b="0" lang="nl-NL"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nl-NL" sz="2000" spc="-1" strike="noStrike">
                <a:solidFill>
                  <a:srgbClr val="000000"/>
                </a:solidFill>
                <a:latin typeface="Calibri"/>
              </a:rPr>
              <a:t>Zevende overzichtsniveau</a:t>
            </a:r>
            <a:endParaRPr b="0" lang="nl-NL"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4" name="PlaceHolder 1"/>
          <p:cNvSpPr>
            <a:spLocks noGrp="1"/>
          </p:cNvSpPr>
          <p:nvPr>
            <p:ph type="title"/>
          </p:nvPr>
        </p:nvSpPr>
        <p:spPr>
          <a:xfrm>
            <a:off x="838080" y="365040"/>
            <a:ext cx="10515240" cy="1325160"/>
          </a:xfrm>
          <a:prstGeom prst="rect">
            <a:avLst/>
          </a:prstGeom>
          <a:noFill/>
          <a:ln w="0">
            <a:noFill/>
          </a:ln>
        </p:spPr>
        <p:txBody>
          <a:bodyPr anchor="ctr">
            <a:noAutofit/>
          </a:bodyPr>
          <a:p>
            <a:pPr indent="0">
              <a:lnSpc>
                <a:spcPct val="90000"/>
              </a:lnSpc>
              <a:buNone/>
            </a:pPr>
            <a:r>
              <a:rPr b="0" lang="nl-NL" sz="4400" spc="-1" strike="noStrike">
                <a:solidFill>
                  <a:srgbClr val="000000"/>
                </a:solidFill>
                <a:latin typeface="Calibri Light"/>
              </a:rPr>
              <a:t>Klik om de stijl te bewerken</a:t>
            </a:r>
            <a:endParaRPr b="0" lang="nl-NL" sz="4400" spc="-1" strike="noStrike">
              <a:solidFill>
                <a:srgbClr val="000000"/>
              </a:solidFill>
              <a:latin typeface="Calibri"/>
            </a:endParaRPr>
          </a:p>
        </p:txBody>
      </p:sp>
      <p:sp>
        <p:nvSpPr>
          <p:cNvPr id="85" name="PlaceHolder 2"/>
          <p:cNvSpPr>
            <a:spLocks noGrp="1"/>
          </p:cNvSpPr>
          <p:nvPr>
            <p:ph type="body"/>
          </p:nvPr>
        </p:nvSpPr>
        <p:spPr>
          <a:xfrm>
            <a:off x="838080" y="1825560"/>
            <a:ext cx="10515240" cy="4350960"/>
          </a:xfrm>
          <a:prstGeom prst="rect">
            <a:avLst/>
          </a:prstGeom>
          <a:noFill/>
          <a:ln w="0">
            <a:noFill/>
          </a:ln>
        </p:spPr>
        <p:txBody>
          <a:bodyPr anchor="t">
            <a:noAutofit/>
          </a:bodyPr>
          <a:p>
            <a:pPr marL="228600" indent="-228600">
              <a:lnSpc>
                <a:spcPct val="90000"/>
              </a:lnSpc>
              <a:spcBef>
                <a:spcPts val="1001"/>
              </a:spcBef>
              <a:buClr>
                <a:srgbClr val="000000"/>
              </a:buClr>
              <a:buFont typeface="Arial"/>
              <a:buChar char="•"/>
            </a:pPr>
            <a:r>
              <a:rPr b="0" lang="nl-NL" sz="2800" spc="-1" strike="noStrike">
                <a:solidFill>
                  <a:srgbClr val="000000"/>
                </a:solidFill>
                <a:latin typeface="Calibri"/>
              </a:rPr>
              <a:t>Tekststijl van het model bewerken</a:t>
            </a:r>
            <a:endParaRPr b="0" lang="nl-NL" sz="28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nl-NL" sz="2400" spc="-1" strike="noStrike">
                <a:solidFill>
                  <a:srgbClr val="000000"/>
                </a:solidFill>
                <a:latin typeface="Calibri"/>
              </a:rPr>
              <a:t>Tweede niveau</a:t>
            </a:r>
            <a:endParaRPr b="0" lang="nl-NL" sz="2400" spc="-1" strike="noStrike">
              <a:solidFill>
                <a:srgbClr val="000000"/>
              </a:solidFill>
              <a:latin typeface="Calibri"/>
            </a:endParaRPr>
          </a:p>
          <a:p>
            <a:pPr lvl="2" marL="1143000" indent="-228600">
              <a:lnSpc>
                <a:spcPct val="90000"/>
              </a:lnSpc>
              <a:spcBef>
                <a:spcPts val="499"/>
              </a:spcBef>
              <a:buClr>
                <a:srgbClr val="000000"/>
              </a:buClr>
              <a:buFont typeface="Arial"/>
              <a:buChar char="•"/>
            </a:pPr>
            <a:r>
              <a:rPr b="0" lang="nl-NL" sz="2000" spc="-1" strike="noStrike">
                <a:solidFill>
                  <a:srgbClr val="000000"/>
                </a:solidFill>
                <a:latin typeface="Calibri"/>
              </a:rPr>
              <a:t>Derde niveau</a:t>
            </a:r>
            <a:endParaRPr b="0" lang="nl-NL" sz="2000" spc="-1" strike="noStrike">
              <a:solidFill>
                <a:srgbClr val="000000"/>
              </a:solidFill>
              <a:latin typeface="Calibri"/>
            </a:endParaRPr>
          </a:p>
          <a:p>
            <a:pPr lvl="3" marL="1600200" indent="-228600">
              <a:lnSpc>
                <a:spcPct val="90000"/>
              </a:lnSpc>
              <a:spcBef>
                <a:spcPts val="499"/>
              </a:spcBef>
              <a:buClr>
                <a:srgbClr val="000000"/>
              </a:buClr>
              <a:buFont typeface="Arial"/>
              <a:buChar char="•"/>
            </a:pPr>
            <a:r>
              <a:rPr b="0" lang="nl-NL" sz="1800" spc="-1" strike="noStrike">
                <a:solidFill>
                  <a:srgbClr val="000000"/>
                </a:solidFill>
                <a:latin typeface="Calibri"/>
              </a:rPr>
              <a:t>Vierde niveau</a:t>
            </a:r>
            <a:endParaRPr b="0" lang="nl-NL" sz="1800" spc="-1" strike="noStrike">
              <a:solidFill>
                <a:srgbClr val="000000"/>
              </a:solidFill>
              <a:latin typeface="Calibri"/>
            </a:endParaRPr>
          </a:p>
          <a:p>
            <a:pPr lvl="4" marL="2057400" indent="-228600">
              <a:lnSpc>
                <a:spcPct val="90000"/>
              </a:lnSpc>
              <a:spcBef>
                <a:spcPts val="499"/>
              </a:spcBef>
              <a:buClr>
                <a:srgbClr val="000000"/>
              </a:buClr>
              <a:buFont typeface="Arial"/>
              <a:buChar char="•"/>
            </a:pPr>
            <a:r>
              <a:rPr b="0" lang="nl-NL" sz="1800" spc="-1" strike="noStrike">
                <a:solidFill>
                  <a:srgbClr val="000000"/>
                </a:solidFill>
                <a:latin typeface="Calibri"/>
              </a:rPr>
              <a:t>Vijfde niveau</a:t>
            </a:r>
            <a:endParaRPr b="0" lang="nl-NL" sz="1800" spc="-1" strike="noStrike">
              <a:solidFill>
                <a:srgbClr val="000000"/>
              </a:solidFill>
              <a:latin typeface="Calibri"/>
            </a:endParaRPr>
          </a:p>
        </p:txBody>
      </p:sp>
      <p:sp>
        <p:nvSpPr>
          <p:cNvPr id="86" name="PlaceHolder 3"/>
          <p:cNvSpPr>
            <a:spLocks noGrp="1"/>
          </p:cNvSpPr>
          <p:nvPr>
            <p:ph type="dt" idx="7"/>
          </p:nvPr>
        </p:nvSpPr>
        <p:spPr>
          <a:xfrm>
            <a:off x="838080" y="6356520"/>
            <a:ext cx="2742840" cy="364680"/>
          </a:xfrm>
          <a:prstGeom prst="rect">
            <a:avLst/>
          </a:prstGeom>
          <a:noFill/>
          <a:ln w="0">
            <a:noFill/>
          </a:ln>
        </p:spPr>
        <p:txBody>
          <a:bodyPr anchor="ctr">
            <a:noAutofit/>
          </a:bodyPr>
          <a:lstStyle>
            <a:lvl1pPr indent="0">
              <a:lnSpc>
                <a:spcPct val="100000"/>
              </a:lnSpc>
              <a:buNone/>
              <a:defRPr b="0" lang="nl-NL" sz="1200" spc="-1" strike="noStrike">
                <a:solidFill>
                  <a:srgbClr val="8b8b8b"/>
                </a:solidFill>
                <a:latin typeface="Calibri"/>
              </a:defRPr>
            </a:lvl1pPr>
          </a:lstStyle>
          <a:p>
            <a:pPr indent="0">
              <a:lnSpc>
                <a:spcPct val="100000"/>
              </a:lnSpc>
              <a:buNone/>
            </a:pPr>
            <a:r>
              <a:rPr b="0" lang="nl-NL" sz="1200" spc="-1" strike="noStrike">
                <a:solidFill>
                  <a:srgbClr val="8b8b8b"/>
                </a:solidFill>
                <a:latin typeface="Calibri"/>
              </a:rPr>
              <a:t>&lt;datum/tijd&gt;</a:t>
            </a:r>
            <a:endParaRPr b="0" lang="nl-NL" sz="1200" spc="-1" strike="noStrike">
              <a:latin typeface="Times New Roman"/>
            </a:endParaRPr>
          </a:p>
        </p:txBody>
      </p:sp>
      <p:sp>
        <p:nvSpPr>
          <p:cNvPr id="87" name="PlaceHolder 4"/>
          <p:cNvSpPr>
            <a:spLocks noGrp="1"/>
          </p:cNvSpPr>
          <p:nvPr>
            <p:ph type="ftr" idx="8"/>
          </p:nvPr>
        </p:nvSpPr>
        <p:spPr>
          <a:xfrm>
            <a:off x="4038480" y="6356520"/>
            <a:ext cx="4114440" cy="364680"/>
          </a:xfrm>
          <a:prstGeom prst="rect">
            <a:avLst/>
          </a:prstGeom>
          <a:noFill/>
          <a:ln w="0">
            <a:noFill/>
          </a:ln>
        </p:spPr>
        <p:txBody>
          <a:bodyPr anchor="ctr">
            <a:noAutofit/>
          </a:bodyPr>
          <a:lstStyle>
            <a:lvl1pPr indent="0" algn="ctr">
              <a:buNone/>
              <a:defRPr b="0" lang="nl-NL" sz="1400" spc="-1" strike="noStrike">
                <a:latin typeface="Times New Roman"/>
              </a:defRPr>
            </a:lvl1pPr>
          </a:lstStyle>
          <a:p>
            <a:pPr indent="0" algn="ctr">
              <a:buNone/>
            </a:pPr>
            <a:r>
              <a:rPr b="0" lang="nl-NL" sz="1400" spc="-1" strike="noStrike">
                <a:latin typeface="Times New Roman"/>
              </a:rPr>
              <a:t>&lt;voettekst&gt;</a:t>
            </a:r>
            <a:endParaRPr b="0" lang="nl-NL" sz="1400" spc="-1" strike="noStrike">
              <a:latin typeface="Times New Roman"/>
            </a:endParaRPr>
          </a:p>
        </p:txBody>
      </p:sp>
      <p:sp>
        <p:nvSpPr>
          <p:cNvPr id="88" name="PlaceHolder 5"/>
          <p:cNvSpPr>
            <a:spLocks noGrp="1"/>
          </p:cNvSpPr>
          <p:nvPr>
            <p:ph type="sldNum" idx="9"/>
          </p:nvPr>
        </p:nvSpPr>
        <p:spPr>
          <a:xfrm>
            <a:off x="8610480" y="6356520"/>
            <a:ext cx="2742840" cy="364680"/>
          </a:xfrm>
          <a:prstGeom prst="rect">
            <a:avLst/>
          </a:prstGeom>
          <a:noFill/>
          <a:ln w="0">
            <a:noFill/>
          </a:ln>
        </p:spPr>
        <p:txBody>
          <a:bodyPr anchor="ctr">
            <a:noAutofit/>
          </a:bodyPr>
          <a:lstStyle>
            <a:lvl1pPr indent="0" algn="r">
              <a:lnSpc>
                <a:spcPct val="100000"/>
              </a:lnSpc>
              <a:buNone/>
              <a:defRPr b="0" lang="nl-NL" sz="1200" spc="-1" strike="noStrike">
                <a:solidFill>
                  <a:srgbClr val="8b8b8b"/>
                </a:solidFill>
                <a:latin typeface="Calibri"/>
              </a:defRPr>
            </a:lvl1pPr>
          </a:lstStyle>
          <a:p>
            <a:pPr indent="0" algn="r">
              <a:lnSpc>
                <a:spcPct val="100000"/>
              </a:lnSpc>
              <a:buNone/>
            </a:pPr>
            <a:fld id="{61F38920-DE71-465E-8FFC-E36151D78BEF}" type="slidenum">
              <a:rPr b="0" lang="nl-NL" sz="1200" spc="-1" strike="noStrike">
                <a:solidFill>
                  <a:srgbClr val="8b8b8b"/>
                </a:solidFill>
                <a:latin typeface="Calibri"/>
              </a:rPr>
              <a:t>&lt;nummer&gt;</a:t>
            </a:fld>
            <a:endParaRPr b="0" lang="nl-NL"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slideLayout" Target="../slideLayouts/slideLayout1.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13.xml"/><Relationship Id="rId4"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video" Target="https://www.youtube.com/embed/kUqpks9PuVM?start=6&amp;feature=oembed" TargetMode="External"/><Relationship Id="rId2" Type="http://schemas.microsoft.com/office/2007/relationships/media" Target="https://www.youtube.com/embed/kUqpks9PuVM?start=6&amp;feature=oembed" TargetMode="External"/><Relationship Id="rId3" Type="http://schemas.openxmlformats.org/officeDocument/2006/relationships/image" Target="../media/image15.jpeg"/><Relationship Id="rId4" Type="http://schemas.openxmlformats.org/officeDocument/2006/relationships/slideLayout" Target="../slideLayouts/slideLayout13.xml"/><Relationship Id="rId5"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video" Target="https://www.youtube.com/embed/rH3UitniCQE?start=16&amp;feature=oembed" TargetMode="External"/><Relationship Id="rId2" Type="http://schemas.microsoft.com/office/2007/relationships/media" Target="https://www.youtube.com/embed/rH3UitniCQE?start=16&amp;feature=oembed" TargetMode="External"/><Relationship Id="rId3" Type="http://schemas.openxmlformats.org/officeDocument/2006/relationships/image" Target="../media/image16.jpeg"/><Relationship Id="rId4" Type="http://schemas.openxmlformats.org/officeDocument/2006/relationships/slideLayout" Target="../slideLayouts/slideLayout13.xml"/><Relationship Id="rId5"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hyperlink" Target="https://www.procarebv.nl/berekening-onderste-extremiteiten/" TargetMode="External"/><Relationship Id="rId2" Type="http://schemas.openxmlformats.org/officeDocument/2006/relationships/hyperlink" Target="https://www.procarebv.nl/berekening-onderste-extremiteiten/" TargetMode="External"/><Relationship Id="rId3" Type="http://schemas.openxmlformats.org/officeDocument/2006/relationships/hyperlink" Target="https://www.procarebv.nl/berekening-bovenste-extremiteiten/" TargetMode="External"/><Relationship Id="rId4" Type="http://schemas.openxmlformats.org/officeDocument/2006/relationships/hyperlink" Target="https://www.procarebv.nl/berekening-bovenste-extremiteiten/" TargetMode="External"/><Relationship Id="rId5" Type="http://schemas.openxmlformats.org/officeDocument/2006/relationships/slideLayout" Target="../slideLayouts/slideLayout13.xml"/><Relationship Id="rId6"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video" Target="https://www.youtube.com/embed/r7wPsIK18zU?feature=oembed" TargetMode="External"/><Relationship Id="rId2" Type="http://schemas.microsoft.com/office/2007/relationships/media" Target="https://www.youtube.com/embed/r7wPsIK18zU?feature=oembed" TargetMode="External"/><Relationship Id="rId3" Type="http://schemas.openxmlformats.org/officeDocument/2006/relationships/image" Target="../media/image19.jpeg"/><Relationship Id="rId4" Type="http://schemas.openxmlformats.org/officeDocument/2006/relationships/slideLayout" Target="../slideLayouts/slideLayout13.xml"/><Relationship Id="rId5" Type="http://schemas.openxmlformats.org/officeDocument/2006/relationships/notesSlide" Target="../notesSlides/notesSlide2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png"/><Relationship Id="rId3" Type="http://schemas.openxmlformats.org/officeDocument/2006/relationships/slideLayout" Target="../slideLayouts/slideLayout13.xml"/><Relationship Id="rId4"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6.gif"/><Relationship Id="rId2" Type="http://schemas.openxmlformats.org/officeDocument/2006/relationships/slideLayout" Target="../slideLayouts/slideLayout13.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6.gif"/><Relationship Id="rId4" Type="http://schemas.openxmlformats.org/officeDocument/2006/relationships/image" Target="../media/image9.jpeg"/><Relationship Id="rId5" Type="http://schemas.openxmlformats.org/officeDocument/2006/relationships/slideLayout" Target="../slideLayouts/slideLayout25.xml"/><Relationship Id="rId6"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3.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object 4"/>
          <p:cNvSpPr/>
          <p:nvPr/>
        </p:nvSpPr>
        <p:spPr>
          <a:xfrm>
            <a:off x="534240" y="507960"/>
            <a:ext cx="5227200" cy="5841360"/>
          </a:xfrm>
          <a:custGeom>
            <a:avLst/>
            <a:gdLst>
              <a:gd name="textAreaLeft" fmla="*/ 0 w 5227200"/>
              <a:gd name="textAreaRight" fmla="*/ 5227560 w 5227200"/>
              <a:gd name="textAreaTop" fmla="*/ 0 h 5841360"/>
              <a:gd name="textAreaBottom" fmla="*/ 5841720 h 5841360"/>
            </a:gdLst>
            <a:ahLst/>
            <a:rect l="textAreaLeft" t="textAreaTop" r="textAreaRight" b="textAreaBottom"/>
            <a:pathLst>
              <a:path w="8620760" h="9633585">
                <a:moveTo>
                  <a:pt x="8620135" y="0"/>
                </a:moveTo>
                <a:lnTo>
                  <a:pt x="0" y="0"/>
                </a:lnTo>
                <a:lnTo>
                  <a:pt x="0" y="9633214"/>
                </a:lnTo>
                <a:lnTo>
                  <a:pt x="4572091" y="9633214"/>
                </a:lnTo>
                <a:lnTo>
                  <a:pt x="4621338" y="9632929"/>
                </a:lnTo>
                <a:lnTo>
                  <a:pt x="4670445" y="9632077"/>
                </a:lnTo>
                <a:lnTo>
                  <a:pt x="4719407" y="9630660"/>
                </a:lnTo>
                <a:lnTo>
                  <a:pt x="4768223" y="9628682"/>
                </a:lnTo>
                <a:lnTo>
                  <a:pt x="4816888" y="9626146"/>
                </a:lnTo>
                <a:lnTo>
                  <a:pt x="4865398" y="9623055"/>
                </a:lnTo>
                <a:lnTo>
                  <a:pt x="4913752" y="9619413"/>
                </a:lnTo>
                <a:lnTo>
                  <a:pt x="4961946" y="9615223"/>
                </a:lnTo>
                <a:lnTo>
                  <a:pt x="5009975" y="9610487"/>
                </a:lnTo>
                <a:lnTo>
                  <a:pt x="5057837" y="9605210"/>
                </a:lnTo>
                <a:lnTo>
                  <a:pt x="5105529" y="9599394"/>
                </a:lnTo>
                <a:lnTo>
                  <a:pt x="5153047" y="9593043"/>
                </a:lnTo>
                <a:lnTo>
                  <a:pt x="5200388" y="9586159"/>
                </a:lnTo>
                <a:lnTo>
                  <a:pt x="5247549" y="9578747"/>
                </a:lnTo>
                <a:lnTo>
                  <a:pt x="5294526" y="9570808"/>
                </a:lnTo>
                <a:lnTo>
                  <a:pt x="5341315" y="9562347"/>
                </a:lnTo>
                <a:lnTo>
                  <a:pt x="5387915" y="9553367"/>
                </a:lnTo>
                <a:lnTo>
                  <a:pt x="5434321" y="9543871"/>
                </a:lnTo>
                <a:lnTo>
                  <a:pt x="5480530" y="9533862"/>
                </a:lnTo>
                <a:lnTo>
                  <a:pt x="5526538" y="9523343"/>
                </a:lnTo>
                <a:lnTo>
                  <a:pt x="5572343" y="9512317"/>
                </a:lnTo>
                <a:lnTo>
                  <a:pt x="5617942" y="9500789"/>
                </a:lnTo>
                <a:lnTo>
                  <a:pt x="5663330" y="9488760"/>
                </a:lnTo>
                <a:lnTo>
                  <a:pt x="5708504" y="9476235"/>
                </a:lnTo>
                <a:lnTo>
                  <a:pt x="5753462" y="9463216"/>
                </a:lnTo>
                <a:lnTo>
                  <a:pt x="5798199" y="9449706"/>
                </a:lnTo>
                <a:lnTo>
                  <a:pt x="5842713" y="9435710"/>
                </a:lnTo>
                <a:lnTo>
                  <a:pt x="5887000" y="9421229"/>
                </a:lnTo>
                <a:lnTo>
                  <a:pt x="5931057" y="9406268"/>
                </a:lnTo>
                <a:lnTo>
                  <a:pt x="5974881" y="9390829"/>
                </a:lnTo>
                <a:lnTo>
                  <a:pt x="6018468" y="9374916"/>
                </a:lnTo>
                <a:lnTo>
                  <a:pt x="6061815" y="9358532"/>
                </a:lnTo>
                <a:lnTo>
                  <a:pt x="6104918" y="9341680"/>
                </a:lnTo>
                <a:lnTo>
                  <a:pt x="6147775" y="9324363"/>
                </a:lnTo>
                <a:lnTo>
                  <a:pt x="6190382" y="9306585"/>
                </a:lnTo>
                <a:lnTo>
                  <a:pt x="6232736" y="9288349"/>
                </a:lnTo>
                <a:lnTo>
                  <a:pt x="6274833" y="9269657"/>
                </a:lnTo>
                <a:lnTo>
                  <a:pt x="6316670" y="9250514"/>
                </a:lnTo>
                <a:lnTo>
                  <a:pt x="6358244" y="9230922"/>
                </a:lnTo>
                <a:lnTo>
                  <a:pt x="6399552" y="9210885"/>
                </a:lnTo>
                <a:lnTo>
                  <a:pt x="6440589" y="9190406"/>
                </a:lnTo>
                <a:lnTo>
                  <a:pt x="6481354" y="9169488"/>
                </a:lnTo>
                <a:lnTo>
                  <a:pt x="6521841" y="9148134"/>
                </a:lnTo>
                <a:lnTo>
                  <a:pt x="6562050" y="9126348"/>
                </a:lnTo>
                <a:lnTo>
                  <a:pt x="6601975" y="9104133"/>
                </a:lnTo>
                <a:lnTo>
                  <a:pt x="6641613" y="9081491"/>
                </a:lnTo>
                <a:lnTo>
                  <a:pt x="6680962" y="9058427"/>
                </a:lnTo>
                <a:lnTo>
                  <a:pt x="6720018" y="9034943"/>
                </a:lnTo>
                <a:lnTo>
                  <a:pt x="6758777" y="9011042"/>
                </a:lnTo>
                <a:lnTo>
                  <a:pt x="6797237" y="8986729"/>
                </a:lnTo>
                <a:lnTo>
                  <a:pt x="6835394" y="8962005"/>
                </a:lnTo>
                <a:lnTo>
                  <a:pt x="6873245" y="8936875"/>
                </a:lnTo>
                <a:lnTo>
                  <a:pt x="6910785" y="8911341"/>
                </a:lnTo>
                <a:lnTo>
                  <a:pt x="6948013" y="8885407"/>
                </a:lnTo>
                <a:lnTo>
                  <a:pt x="6984925" y="8859076"/>
                </a:lnTo>
                <a:lnTo>
                  <a:pt x="7021517" y="8832351"/>
                </a:lnTo>
                <a:lnTo>
                  <a:pt x="7057787" y="8805235"/>
                </a:lnTo>
                <a:lnTo>
                  <a:pt x="7093730" y="8777732"/>
                </a:lnTo>
                <a:lnTo>
                  <a:pt x="7129344" y="8749845"/>
                </a:lnTo>
                <a:lnTo>
                  <a:pt x="7164624" y="8721576"/>
                </a:lnTo>
                <a:lnTo>
                  <a:pt x="7199569" y="8692930"/>
                </a:lnTo>
                <a:lnTo>
                  <a:pt x="7234175" y="8663909"/>
                </a:lnTo>
                <a:lnTo>
                  <a:pt x="7268437" y="8634517"/>
                </a:lnTo>
                <a:lnTo>
                  <a:pt x="7302354" y="8604757"/>
                </a:lnTo>
                <a:lnTo>
                  <a:pt x="7335921" y="8574632"/>
                </a:lnTo>
                <a:lnTo>
                  <a:pt x="7369135" y="8544145"/>
                </a:lnTo>
                <a:lnTo>
                  <a:pt x="7401994" y="8513299"/>
                </a:lnTo>
                <a:lnTo>
                  <a:pt x="7434493" y="8482099"/>
                </a:lnTo>
                <a:lnTo>
                  <a:pt x="7466630" y="8450546"/>
                </a:lnTo>
                <a:lnTo>
                  <a:pt x="7498400" y="8418644"/>
                </a:lnTo>
                <a:lnTo>
                  <a:pt x="7529802" y="8386397"/>
                </a:lnTo>
                <a:lnTo>
                  <a:pt x="7560830" y="8353807"/>
                </a:lnTo>
                <a:lnTo>
                  <a:pt x="7591483" y="8320879"/>
                </a:lnTo>
                <a:lnTo>
                  <a:pt x="7621757" y="8287614"/>
                </a:lnTo>
                <a:lnTo>
                  <a:pt x="7651648" y="8254016"/>
                </a:lnTo>
                <a:lnTo>
                  <a:pt x="7681154" y="8220089"/>
                </a:lnTo>
                <a:lnTo>
                  <a:pt x="7710270" y="8185836"/>
                </a:lnTo>
                <a:lnTo>
                  <a:pt x="7738994" y="8151259"/>
                </a:lnTo>
                <a:lnTo>
                  <a:pt x="7767322" y="8116363"/>
                </a:lnTo>
                <a:lnTo>
                  <a:pt x="7795251" y="8081150"/>
                </a:lnTo>
                <a:lnTo>
                  <a:pt x="7822778" y="8045623"/>
                </a:lnTo>
                <a:lnTo>
                  <a:pt x="7849899" y="8009786"/>
                </a:lnTo>
                <a:lnTo>
                  <a:pt x="7876611" y="7973642"/>
                </a:lnTo>
                <a:lnTo>
                  <a:pt x="7902911" y="7937195"/>
                </a:lnTo>
                <a:lnTo>
                  <a:pt x="7928795" y="7900447"/>
                </a:lnTo>
                <a:lnTo>
                  <a:pt x="7954260" y="7863401"/>
                </a:lnTo>
                <a:lnTo>
                  <a:pt x="7979302" y="7826061"/>
                </a:lnTo>
                <a:lnTo>
                  <a:pt x="8003920" y="7788431"/>
                </a:lnTo>
                <a:lnTo>
                  <a:pt x="8028108" y="7750512"/>
                </a:lnTo>
                <a:lnTo>
                  <a:pt x="8051864" y="7712309"/>
                </a:lnTo>
                <a:lnTo>
                  <a:pt x="8075185" y="7673825"/>
                </a:lnTo>
                <a:lnTo>
                  <a:pt x="8098067" y="7635063"/>
                </a:lnTo>
                <a:lnTo>
                  <a:pt x="8120506" y="7596026"/>
                </a:lnTo>
                <a:lnTo>
                  <a:pt x="8142501" y="7556717"/>
                </a:lnTo>
                <a:lnTo>
                  <a:pt x="8164046" y="7517140"/>
                </a:lnTo>
                <a:lnTo>
                  <a:pt x="8185139" y="7477297"/>
                </a:lnTo>
                <a:lnTo>
                  <a:pt x="8205777" y="7437193"/>
                </a:lnTo>
                <a:lnTo>
                  <a:pt x="8225957" y="7396830"/>
                </a:lnTo>
                <a:lnTo>
                  <a:pt x="8245674" y="7356211"/>
                </a:lnTo>
                <a:lnTo>
                  <a:pt x="8264926" y="7315340"/>
                </a:lnTo>
                <a:lnTo>
                  <a:pt x="8283709" y="7274220"/>
                </a:lnTo>
                <a:lnTo>
                  <a:pt x="8302021" y="7232854"/>
                </a:lnTo>
                <a:lnTo>
                  <a:pt x="8319857" y="7191245"/>
                </a:lnTo>
                <a:lnTo>
                  <a:pt x="8337214" y="7149397"/>
                </a:lnTo>
                <a:lnTo>
                  <a:pt x="8354090" y="7107312"/>
                </a:lnTo>
                <a:lnTo>
                  <a:pt x="8370480" y="7064995"/>
                </a:lnTo>
                <a:lnTo>
                  <a:pt x="8386382" y="7022447"/>
                </a:lnTo>
                <a:lnTo>
                  <a:pt x="8401792" y="6979673"/>
                </a:lnTo>
                <a:lnTo>
                  <a:pt x="8416707" y="6936676"/>
                </a:lnTo>
                <a:lnTo>
                  <a:pt x="8431123" y="6893458"/>
                </a:lnTo>
                <a:lnTo>
                  <a:pt x="8445038" y="6850024"/>
                </a:lnTo>
                <a:lnTo>
                  <a:pt x="8458447" y="6806376"/>
                </a:lnTo>
                <a:lnTo>
                  <a:pt x="8471349" y="6762517"/>
                </a:lnTo>
                <a:lnTo>
                  <a:pt x="8483738" y="6718451"/>
                </a:lnTo>
                <a:lnTo>
                  <a:pt x="8495612" y="6674181"/>
                </a:lnTo>
                <a:lnTo>
                  <a:pt x="8506968" y="6629710"/>
                </a:lnTo>
                <a:lnTo>
                  <a:pt x="8517803" y="6585041"/>
                </a:lnTo>
                <a:lnTo>
                  <a:pt x="8528112" y="6540178"/>
                </a:lnTo>
                <a:lnTo>
                  <a:pt x="8537893" y="6495124"/>
                </a:lnTo>
                <a:lnTo>
                  <a:pt x="8547143" y="6449882"/>
                </a:lnTo>
                <a:lnTo>
                  <a:pt x="8555858" y="6404455"/>
                </a:lnTo>
                <a:lnTo>
                  <a:pt x="8564034" y="6358846"/>
                </a:lnTo>
                <a:lnTo>
                  <a:pt x="8571669" y="6313059"/>
                </a:lnTo>
                <a:lnTo>
                  <a:pt x="8578759" y="6267097"/>
                </a:lnTo>
                <a:lnTo>
                  <a:pt x="8585301" y="6220963"/>
                </a:lnTo>
                <a:lnTo>
                  <a:pt x="8591291" y="6174660"/>
                </a:lnTo>
                <a:lnTo>
                  <a:pt x="8596727" y="6128192"/>
                </a:lnTo>
                <a:lnTo>
                  <a:pt x="8601604" y="6081561"/>
                </a:lnTo>
                <a:lnTo>
                  <a:pt x="8605920" y="6034772"/>
                </a:lnTo>
                <a:lnTo>
                  <a:pt x="8609672" y="5987826"/>
                </a:lnTo>
                <a:lnTo>
                  <a:pt x="8612855" y="5940728"/>
                </a:lnTo>
                <a:lnTo>
                  <a:pt x="8615467" y="5893481"/>
                </a:lnTo>
                <a:lnTo>
                  <a:pt x="8617504" y="5846087"/>
                </a:lnTo>
                <a:lnTo>
                  <a:pt x="8618964" y="5798551"/>
                </a:lnTo>
                <a:lnTo>
                  <a:pt x="8619842" y="5750874"/>
                </a:lnTo>
                <a:lnTo>
                  <a:pt x="8620135" y="5703061"/>
                </a:lnTo>
                <a:lnTo>
                  <a:pt x="8620135" y="0"/>
                </a:lnTo>
                <a:close/>
              </a:path>
            </a:pathLst>
          </a:custGeom>
          <a:solidFill>
            <a:srgbClr val="002e5a"/>
          </a:solidFill>
          <a:ln w="0">
            <a:noFill/>
          </a:ln>
        </p:spPr>
        <p:style>
          <a:lnRef idx="0"/>
          <a:fillRef idx="0"/>
          <a:effectRef idx="0"/>
          <a:fontRef idx="minor"/>
        </p:style>
      </p:sp>
      <p:pic>
        <p:nvPicPr>
          <p:cNvPr id="132" name="Afbeelding 6" descr=""/>
          <p:cNvPicPr/>
          <p:nvPr/>
        </p:nvPicPr>
        <p:blipFill>
          <a:blip r:embed="rId1"/>
          <a:stretch/>
        </p:blipFill>
        <p:spPr>
          <a:xfrm>
            <a:off x="947520" y="5260320"/>
            <a:ext cx="2052360" cy="663120"/>
          </a:xfrm>
          <a:prstGeom prst="rect">
            <a:avLst/>
          </a:prstGeom>
          <a:ln w="0">
            <a:noFill/>
          </a:ln>
        </p:spPr>
      </p:pic>
      <p:sp>
        <p:nvSpPr>
          <p:cNvPr id="133" name="PlaceHolder 1"/>
          <p:cNvSpPr>
            <a:spLocks noGrp="1"/>
          </p:cNvSpPr>
          <p:nvPr>
            <p:ph type="title"/>
          </p:nvPr>
        </p:nvSpPr>
        <p:spPr>
          <a:xfrm>
            <a:off x="945000" y="934560"/>
            <a:ext cx="3623760" cy="3197880"/>
          </a:xfrm>
          <a:prstGeom prst="rect">
            <a:avLst/>
          </a:prstGeom>
          <a:noFill/>
          <a:ln w="0">
            <a:noFill/>
          </a:ln>
        </p:spPr>
        <p:txBody>
          <a:bodyPr lIns="0" rIns="0" tIns="7200" bIns="0" anchor="t">
            <a:noAutofit/>
          </a:bodyPr>
          <a:p>
            <a:pPr marL="7560" indent="0">
              <a:lnSpc>
                <a:spcPct val="100000"/>
              </a:lnSpc>
              <a:spcBef>
                <a:spcPts val="57"/>
              </a:spcBef>
              <a:buNone/>
            </a:pPr>
            <a:r>
              <a:rPr b="0" lang="nl-NL" sz="5030" spc="-7" strike="noStrike">
                <a:solidFill>
                  <a:srgbClr val="ffffff"/>
                </a:solidFill>
                <a:latin typeface="Space Grotesk Light Regular"/>
              </a:rPr>
              <a:t>Workshop MicroFET</a:t>
            </a:r>
            <a:endParaRPr b="0" lang="nl-NL" sz="5030" spc="-1" strike="noStrike">
              <a:solidFill>
                <a:srgbClr val="000000"/>
              </a:solidFill>
              <a:latin typeface="Calibri"/>
            </a:endParaRPr>
          </a:p>
          <a:p>
            <a:pPr marL="7560" indent="0">
              <a:lnSpc>
                <a:spcPct val="100000"/>
              </a:lnSpc>
              <a:spcBef>
                <a:spcPts val="1035"/>
              </a:spcBef>
              <a:buNone/>
            </a:pPr>
            <a:r>
              <a:rPr b="0" lang="nl-NL" sz="2000" spc="26" strike="noStrike">
                <a:solidFill>
                  <a:srgbClr val="ffffff"/>
                </a:solidFill>
                <a:latin typeface="Space Grotesk Light Regular"/>
              </a:rPr>
              <a:t>April 2026</a:t>
            </a:r>
            <a:br>
              <a:rPr sz="2000"/>
            </a:br>
            <a:br>
              <a:rPr sz="2000"/>
            </a:br>
            <a:br>
              <a:rPr sz="2000"/>
            </a:br>
            <a:br>
              <a:rPr sz="2000"/>
            </a:br>
            <a:r>
              <a:rPr b="0" lang="nl-NL" sz="2000" spc="-12" strike="noStrike">
                <a:solidFill>
                  <a:srgbClr val="ffffff"/>
                </a:solidFill>
                <a:latin typeface="Space Grotesk Light Regular"/>
              </a:rPr>
              <a:t>Dhr. Tom Panneman</a:t>
            </a:r>
            <a:endParaRPr b="0" lang="nl-NL" sz="2000" spc="-1" strike="noStrike">
              <a:solidFill>
                <a:srgbClr val="000000"/>
              </a:solidFill>
              <a:latin typeface="Calibri"/>
            </a:endParaRPr>
          </a:p>
        </p:txBody>
      </p:sp>
      <p:sp>
        <p:nvSpPr>
          <p:cNvPr id="134" name="PlaceHolder 2"/>
          <p:cNvSpPr>
            <a:spLocks noGrp="1"/>
          </p:cNvSpPr>
          <p:nvPr>
            <p:ph type="sldNum" idx="13"/>
          </p:nvPr>
        </p:nvSpPr>
        <p:spPr>
          <a:xfrm>
            <a:off x="5323680" y="3867480"/>
            <a:ext cx="1699920" cy="167760"/>
          </a:xfrm>
          <a:prstGeom prst="rect">
            <a:avLst/>
          </a:prstGeom>
          <a:noFill/>
          <a:ln w="0">
            <a:noFill/>
          </a:ln>
        </p:spPr>
        <p:txBody>
          <a:bodyPr lIns="0" rIns="0" tIns="0" bIns="0" anchor="t">
            <a:noAutofit/>
          </a:bodyPr>
          <a:lstStyle>
            <a:lvl1pPr indent="0" algn="r">
              <a:lnSpc>
                <a:spcPct val="100000"/>
              </a:lnSpc>
              <a:buNone/>
              <a:defRPr b="0" lang="nl-NL" sz="1090" spc="-1" strike="noStrike">
                <a:solidFill>
                  <a:srgbClr val="8b8b8b"/>
                </a:solidFill>
                <a:latin typeface="Calibri"/>
              </a:defRPr>
            </a:lvl1pPr>
          </a:lstStyle>
          <a:p>
            <a:pPr indent="0" algn="r">
              <a:lnSpc>
                <a:spcPct val="100000"/>
              </a:lnSpc>
              <a:buNone/>
            </a:pPr>
            <a:fld id="{F8CD3DE1-DF62-4D15-8249-0F4DBDFF5207}" type="slidenum">
              <a:rPr b="0" lang="nl-NL" sz="1090" spc="-1" strike="noStrike">
                <a:solidFill>
                  <a:srgbClr val="8b8b8b"/>
                </a:solidFill>
                <a:latin typeface="Calibri"/>
              </a:rPr>
              <a:t>&lt;nummer&gt;</a:t>
            </a:fld>
            <a:endParaRPr b="0" lang="nl-NL" sz="1090" spc="-1" strike="noStrike">
              <a:latin typeface="Times New Roman"/>
            </a:endParaRPr>
          </a:p>
        </p:txBody>
      </p:sp>
      <p:pic>
        <p:nvPicPr>
          <p:cNvPr id="135" name="Picture 2" descr="Microfet 2 software"/>
          <p:cNvPicPr/>
          <p:nvPr/>
        </p:nvPicPr>
        <p:blipFill>
          <a:blip r:embed="rId2"/>
          <a:stretch/>
        </p:blipFill>
        <p:spPr>
          <a:xfrm>
            <a:off x="5334120" y="0"/>
            <a:ext cx="6857640" cy="685764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object 2"/>
          <p:cNvSpPr/>
          <p:nvPr/>
        </p:nvSpPr>
        <p:spPr>
          <a:xfrm>
            <a:off x="360" y="0"/>
            <a:ext cx="12190680" cy="6857280"/>
          </a:xfrm>
          <a:custGeom>
            <a:avLst/>
            <a:gdLst>
              <a:gd name="textAreaLeft" fmla="*/ 0 w 12190680"/>
              <a:gd name="textAreaRight" fmla="*/ 12191040 w 12190680"/>
              <a:gd name="textAreaTop" fmla="*/ 0 h 6857280"/>
              <a:gd name="textAreaBottom" fmla="*/ 6857640 h 6857280"/>
            </a:gdLst>
            <a:ahLst/>
            <a:rect l="textAreaLeft" t="textAreaTop" r="textAreaRight" b="textAreaBottom"/>
            <a:pathLst>
              <a:path w="20104100" h="11308715">
                <a:moveTo>
                  <a:pt x="20104099" y="0"/>
                </a:moveTo>
                <a:lnTo>
                  <a:pt x="0" y="0"/>
                </a:lnTo>
                <a:lnTo>
                  <a:pt x="0" y="11308556"/>
                </a:lnTo>
                <a:lnTo>
                  <a:pt x="20104099" y="11308556"/>
                </a:lnTo>
                <a:lnTo>
                  <a:pt x="20104099" y="0"/>
                </a:lnTo>
                <a:close/>
              </a:path>
            </a:pathLst>
          </a:custGeom>
          <a:solidFill>
            <a:srgbClr val="ecf1fa"/>
          </a:solidFill>
          <a:ln w="0">
            <a:noFill/>
          </a:ln>
        </p:spPr>
        <p:style>
          <a:lnRef idx="0"/>
          <a:fillRef idx="0"/>
          <a:effectRef idx="0"/>
          <a:fontRef idx="minor"/>
        </p:style>
      </p:sp>
      <p:sp>
        <p:nvSpPr>
          <p:cNvPr id="192" name="object 3"/>
          <p:cNvSpPr/>
          <p:nvPr/>
        </p:nvSpPr>
        <p:spPr>
          <a:xfrm>
            <a:off x="534240" y="507960"/>
            <a:ext cx="11156400" cy="5841360"/>
          </a:xfrm>
          <a:custGeom>
            <a:avLst/>
            <a:gdLst>
              <a:gd name="textAreaLeft" fmla="*/ 0 w 11156400"/>
              <a:gd name="textAreaRight" fmla="*/ 11156760 w 11156400"/>
              <a:gd name="textAreaTop" fmla="*/ 0 h 5841360"/>
              <a:gd name="textAreaBottom" fmla="*/ 5841720 h 5841360"/>
            </a:gdLst>
            <a:ahLst/>
            <a:rect l="textAreaLeft" t="textAreaTop" r="textAreaRight" b="textAreaBottom"/>
            <a:pathLst>
              <a:path w="18398490" h="9633585">
                <a:moveTo>
                  <a:pt x="18398057" y="0"/>
                </a:moveTo>
                <a:lnTo>
                  <a:pt x="3465" y="0"/>
                </a:lnTo>
                <a:lnTo>
                  <a:pt x="0" y="7903570"/>
                </a:lnTo>
                <a:lnTo>
                  <a:pt x="661" y="7951179"/>
                </a:lnTo>
                <a:lnTo>
                  <a:pt x="2636" y="7998470"/>
                </a:lnTo>
                <a:lnTo>
                  <a:pt x="5905" y="8045427"/>
                </a:lnTo>
                <a:lnTo>
                  <a:pt x="10453" y="8092033"/>
                </a:lnTo>
                <a:lnTo>
                  <a:pt x="16263" y="8138271"/>
                </a:lnTo>
                <a:lnTo>
                  <a:pt x="23316" y="8184126"/>
                </a:lnTo>
                <a:lnTo>
                  <a:pt x="31598" y="8229580"/>
                </a:lnTo>
                <a:lnTo>
                  <a:pt x="41090" y="8274617"/>
                </a:lnTo>
                <a:lnTo>
                  <a:pt x="51775" y="8319221"/>
                </a:lnTo>
                <a:lnTo>
                  <a:pt x="63637" y="8363376"/>
                </a:lnTo>
                <a:lnTo>
                  <a:pt x="76658" y="8407064"/>
                </a:lnTo>
                <a:lnTo>
                  <a:pt x="90822" y="8450269"/>
                </a:lnTo>
                <a:lnTo>
                  <a:pt x="106112" y="8492975"/>
                </a:lnTo>
                <a:lnTo>
                  <a:pt x="122510" y="8535165"/>
                </a:lnTo>
                <a:lnTo>
                  <a:pt x="140000" y="8576823"/>
                </a:lnTo>
                <a:lnTo>
                  <a:pt x="158564" y="8617932"/>
                </a:lnTo>
                <a:lnTo>
                  <a:pt x="178186" y="8658476"/>
                </a:lnTo>
                <a:lnTo>
                  <a:pt x="198849" y="8698438"/>
                </a:lnTo>
                <a:lnTo>
                  <a:pt x="220535" y="8737802"/>
                </a:lnTo>
                <a:lnTo>
                  <a:pt x="243228" y="8776551"/>
                </a:lnTo>
                <a:lnTo>
                  <a:pt x="266911" y="8814670"/>
                </a:lnTo>
                <a:lnTo>
                  <a:pt x="291567" y="8852140"/>
                </a:lnTo>
                <a:lnTo>
                  <a:pt x="317178" y="8888946"/>
                </a:lnTo>
                <a:lnTo>
                  <a:pt x="343729" y="8925072"/>
                </a:lnTo>
                <a:lnTo>
                  <a:pt x="371201" y="8960501"/>
                </a:lnTo>
                <a:lnTo>
                  <a:pt x="399578" y="8995216"/>
                </a:lnTo>
                <a:lnTo>
                  <a:pt x="428842" y="9029201"/>
                </a:lnTo>
                <a:lnTo>
                  <a:pt x="458978" y="9062439"/>
                </a:lnTo>
                <a:lnTo>
                  <a:pt x="489967" y="9094915"/>
                </a:lnTo>
                <a:lnTo>
                  <a:pt x="521794" y="9126610"/>
                </a:lnTo>
                <a:lnTo>
                  <a:pt x="554440" y="9157510"/>
                </a:lnTo>
                <a:lnTo>
                  <a:pt x="587889" y="9187597"/>
                </a:lnTo>
                <a:lnTo>
                  <a:pt x="622125" y="9216855"/>
                </a:lnTo>
                <a:lnTo>
                  <a:pt x="657129" y="9245268"/>
                </a:lnTo>
                <a:lnTo>
                  <a:pt x="692885" y="9272819"/>
                </a:lnTo>
                <a:lnTo>
                  <a:pt x="729376" y="9299491"/>
                </a:lnTo>
                <a:lnTo>
                  <a:pt x="766586" y="9325268"/>
                </a:lnTo>
                <a:lnTo>
                  <a:pt x="804496" y="9350134"/>
                </a:lnTo>
                <a:lnTo>
                  <a:pt x="843091" y="9374072"/>
                </a:lnTo>
                <a:lnTo>
                  <a:pt x="882352" y="9397065"/>
                </a:lnTo>
                <a:lnTo>
                  <a:pt x="922264" y="9419098"/>
                </a:lnTo>
                <a:lnTo>
                  <a:pt x="962809" y="9440153"/>
                </a:lnTo>
                <a:lnTo>
                  <a:pt x="1003970" y="9460214"/>
                </a:lnTo>
                <a:lnTo>
                  <a:pt x="1045730" y="9479265"/>
                </a:lnTo>
                <a:lnTo>
                  <a:pt x="1088073" y="9497289"/>
                </a:lnTo>
                <a:lnTo>
                  <a:pt x="1130980" y="9514270"/>
                </a:lnTo>
                <a:lnTo>
                  <a:pt x="1174436" y="9530190"/>
                </a:lnTo>
                <a:lnTo>
                  <a:pt x="1218423" y="9545035"/>
                </a:lnTo>
                <a:lnTo>
                  <a:pt x="1262925" y="9558787"/>
                </a:lnTo>
                <a:lnTo>
                  <a:pt x="1307923" y="9571429"/>
                </a:lnTo>
                <a:lnTo>
                  <a:pt x="1353402" y="9582946"/>
                </a:lnTo>
                <a:lnTo>
                  <a:pt x="1399345" y="9593320"/>
                </a:lnTo>
                <a:lnTo>
                  <a:pt x="1445734" y="9602535"/>
                </a:lnTo>
                <a:lnTo>
                  <a:pt x="1492552" y="9610576"/>
                </a:lnTo>
                <a:lnTo>
                  <a:pt x="1539782" y="9617424"/>
                </a:lnTo>
                <a:lnTo>
                  <a:pt x="1587408" y="9623065"/>
                </a:lnTo>
                <a:lnTo>
                  <a:pt x="1635412" y="9627480"/>
                </a:lnTo>
                <a:lnTo>
                  <a:pt x="1683778" y="9630655"/>
                </a:lnTo>
                <a:lnTo>
                  <a:pt x="1732489" y="9632571"/>
                </a:lnTo>
                <a:lnTo>
                  <a:pt x="1781526" y="9633214"/>
                </a:lnTo>
                <a:lnTo>
                  <a:pt x="18398057" y="9633214"/>
                </a:lnTo>
                <a:lnTo>
                  <a:pt x="18398057" y="0"/>
                </a:lnTo>
                <a:close/>
              </a:path>
            </a:pathLst>
          </a:custGeom>
          <a:solidFill>
            <a:srgbClr val="ffffff"/>
          </a:solidFill>
          <a:ln w="0">
            <a:noFill/>
          </a:ln>
        </p:spPr>
        <p:style>
          <a:lnRef idx="0"/>
          <a:fillRef idx="0"/>
          <a:effectRef idx="0"/>
          <a:fontRef idx="minor"/>
        </p:style>
      </p:sp>
      <p:sp>
        <p:nvSpPr>
          <p:cNvPr id="193" name="PlaceHolder 1"/>
          <p:cNvSpPr>
            <a:spLocks noGrp="1"/>
          </p:cNvSpPr>
          <p:nvPr>
            <p:ph type="title"/>
          </p:nvPr>
        </p:nvSpPr>
        <p:spPr>
          <a:xfrm>
            <a:off x="945000" y="934560"/>
            <a:ext cx="8337960" cy="1154880"/>
          </a:xfrm>
          <a:prstGeom prst="rect">
            <a:avLst/>
          </a:prstGeom>
          <a:noFill/>
          <a:ln w="0">
            <a:noFill/>
          </a:ln>
        </p:spPr>
        <p:txBody>
          <a:bodyPr lIns="0" rIns="0" tIns="9720" bIns="0" anchor="t">
            <a:noAutofit/>
          </a:bodyPr>
          <a:p>
            <a:pPr marL="7560" indent="0">
              <a:lnSpc>
                <a:spcPct val="100000"/>
              </a:lnSpc>
              <a:spcBef>
                <a:spcPts val="77"/>
              </a:spcBef>
              <a:buNone/>
            </a:pPr>
            <a:r>
              <a:rPr b="0" lang="nl-NL" sz="5030" spc="-7" strike="noStrike">
                <a:solidFill>
                  <a:srgbClr val="002e5a"/>
                </a:solidFill>
                <a:latin typeface="Space Grotesk Light Regular"/>
              </a:rPr>
              <a:t>Toepassingen</a:t>
            </a:r>
            <a:endParaRPr b="0" lang="nl-NL" sz="5030" spc="-1" strike="noStrike">
              <a:solidFill>
                <a:srgbClr val="000000"/>
              </a:solidFill>
              <a:latin typeface="Calibri"/>
            </a:endParaRPr>
          </a:p>
        </p:txBody>
      </p:sp>
      <p:sp>
        <p:nvSpPr>
          <p:cNvPr id="194" name="object 5"/>
          <p:cNvSpPr/>
          <p:nvPr/>
        </p:nvSpPr>
        <p:spPr>
          <a:xfrm>
            <a:off x="948960" y="2154960"/>
            <a:ext cx="10386720" cy="1349640"/>
          </a:xfrm>
          <a:prstGeom prst="rect">
            <a:avLst/>
          </a:prstGeom>
          <a:noFill/>
          <a:ln w="0">
            <a:noFill/>
          </a:ln>
        </p:spPr>
        <p:style>
          <a:lnRef idx="0"/>
          <a:fillRef idx="0"/>
          <a:effectRef idx="0"/>
          <a:fontRef idx="minor"/>
        </p:style>
        <p:txBody>
          <a:bodyPr lIns="0" rIns="0" tIns="7200" bIns="0" anchor="t">
            <a:spAutoFit/>
          </a:bodyPr>
          <a:p>
            <a:pPr lvl="1" marL="8078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Revalidatie monitoren</a:t>
            </a:r>
            <a:endParaRPr b="0" lang="nl-NL" sz="1940" spc="-1" strike="noStrike">
              <a:latin typeface="Arial"/>
            </a:endParaRPr>
          </a:p>
          <a:p>
            <a:pPr lvl="1" marL="8078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Kracht-asymmetrie detectie</a:t>
            </a:r>
            <a:endParaRPr b="0" lang="nl-NL" sz="1940" spc="-1" strike="noStrike">
              <a:latin typeface="Arial"/>
            </a:endParaRPr>
          </a:p>
          <a:p>
            <a:pPr lvl="1" marL="8078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Progressie meten</a:t>
            </a:r>
            <a:endParaRPr b="0" lang="nl-NL" sz="194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object 2"/>
          <p:cNvSpPr/>
          <p:nvPr/>
        </p:nvSpPr>
        <p:spPr>
          <a:xfrm>
            <a:off x="360" y="0"/>
            <a:ext cx="12190680" cy="6857280"/>
          </a:xfrm>
          <a:custGeom>
            <a:avLst/>
            <a:gdLst>
              <a:gd name="textAreaLeft" fmla="*/ 0 w 12190680"/>
              <a:gd name="textAreaRight" fmla="*/ 12191040 w 12190680"/>
              <a:gd name="textAreaTop" fmla="*/ 0 h 6857280"/>
              <a:gd name="textAreaBottom" fmla="*/ 6857640 h 6857280"/>
            </a:gdLst>
            <a:ahLst/>
            <a:rect l="textAreaLeft" t="textAreaTop" r="textAreaRight" b="textAreaBottom"/>
            <a:pathLst>
              <a:path w="20104100" h="11308715">
                <a:moveTo>
                  <a:pt x="20104099" y="0"/>
                </a:moveTo>
                <a:lnTo>
                  <a:pt x="0" y="0"/>
                </a:lnTo>
                <a:lnTo>
                  <a:pt x="0" y="11308556"/>
                </a:lnTo>
                <a:lnTo>
                  <a:pt x="20104099" y="11308556"/>
                </a:lnTo>
                <a:lnTo>
                  <a:pt x="20104099" y="0"/>
                </a:lnTo>
                <a:close/>
              </a:path>
            </a:pathLst>
          </a:custGeom>
          <a:solidFill>
            <a:srgbClr val="ecf1fa"/>
          </a:solidFill>
          <a:ln w="0">
            <a:noFill/>
          </a:ln>
        </p:spPr>
        <p:style>
          <a:lnRef idx="0"/>
          <a:fillRef idx="0"/>
          <a:effectRef idx="0"/>
          <a:fontRef idx="minor"/>
        </p:style>
      </p:sp>
      <p:sp>
        <p:nvSpPr>
          <p:cNvPr id="196" name="object 3"/>
          <p:cNvSpPr/>
          <p:nvPr/>
        </p:nvSpPr>
        <p:spPr>
          <a:xfrm>
            <a:off x="534240" y="507960"/>
            <a:ext cx="11156400" cy="5841360"/>
          </a:xfrm>
          <a:custGeom>
            <a:avLst/>
            <a:gdLst>
              <a:gd name="textAreaLeft" fmla="*/ 0 w 11156400"/>
              <a:gd name="textAreaRight" fmla="*/ 11156760 w 11156400"/>
              <a:gd name="textAreaTop" fmla="*/ 0 h 5841360"/>
              <a:gd name="textAreaBottom" fmla="*/ 5841720 h 5841360"/>
            </a:gdLst>
            <a:ahLst/>
            <a:rect l="textAreaLeft" t="textAreaTop" r="textAreaRight" b="textAreaBottom"/>
            <a:pathLst>
              <a:path w="18398490" h="9633585">
                <a:moveTo>
                  <a:pt x="18398057" y="0"/>
                </a:moveTo>
                <a:lnTo>
                  <a:pt x="3465" y="0"/>
                </a:lnTo>
                <a:lnTo>
                  <a:pt x="0" y="7903570"/>
                </a:lnTo>
                <a:lnTo>
                  <a:pt x="661" y="7951179"/>
                </a:lnTo>
                <a:lnTo>
                  <a:pt x="2636" y="7998470"/>
                </a:lnTo>
                <a:lnTo>
                  <a:pt x="5905" y="8045427"/>
                </a:lnTo>
                <a:lnTo>
                  <a:pt x="10453" y="8092033"/>
                </a:lnTo>
                <a:lnTo>
                  <a:pt x="16263" y="8138271"/>
                </a:lnTo>
                <a:lnTo>
                  <a:pt x="23316" y="8184126"/>
                </a:lnTo>
                <a:lnTo>
                  <a:pt x="31598" y="8229580"/>
                </a:lnTo>
                <a:lnTo>
                  <a:pt x="41090" y="8274617"/>
                </a:lnTo>
                <a:lnTo>
                  <a:pt x="51775" y="8319221"/>
                </a:lnTo>
                <a:lnTo>
                  <a:pt x="63637" y="8363376"/>
                </a:lnTo>
                <a:lnTo>
                  <a:pt x="76658" y="8407064"/>
                </a:lnTo>
                <a:lnTo>
                  <a:pt x="90822" y="8450269"/>
                </a:lnTo>
                <a:lnTo>
                  <a:pt x="106112" y="8492975"/>
                </a:lnTo>
                <a:lnTo>
                  <a:pt x="122510" y="8535165"/>
                </a:lnTo>
                <a:lnTo>
                  <a:pt x="140000" y="8576823"/>
                </a:lnTo>
                <a:lnTo>
                  <a:pt x="158564" y="8617932"/>
                </a:lnTo>
                <a:lnTo>
                  <a:pt x="178186" y="8658476"/>
                </a:lnTo>
                <a:lnTo>
                  <a:pt x="198849" y="8698438"/>
                </a:lnTo>
                <a:lnTo>
                  <a:pt x="220535" y="8737802"/>
                </a:lnTo>
                <a:lnTo>
                  <a:pt x="243228" y="8776551"/>
                </a:lnTo>
                <a:lnTo>
                  <a:pt x="266911" y="8814670"/>
                </a:lnTo>
                <a:lnTo>
                  <a:pt x="291567" y="8852140"/>
                </a:lnTo>
                <a:lnTo>
                  <a:pt x="317178" y="8888946"/>
                </a:lnTo>
                <a:lnTo>
                  <a:pt x="343729" y="8925072"/>
                </a:lnTo>
                <a:lnTo>
                  <a:pt x="371201" y="8960501"/>
                </a:lnTo>
                <a:lnTo>
                  <a:pt x="399578" y="8995216"/>
                </a:lnTo>
                <a:lnTo>
                  <a:pt x="428842" y="9029201"/>
                </a:lnTo>
                <a:lnTo>
                  <a:pt x="458978" y="9062439"/>
                </a:lnTo>
                <a:lnTo>
                  <a:pt x="489967" y="9094915"/>
                </a:lnTo>
                <a:lnTo>
                  <a:pt x="521794" y="9126610"/>
                </a:lnTo>
                <a:lnTo>
                  <a:pt x="554440" y="9157510"/>
                </a:lnTo>
                <a:lnTo>
                  <a:pt x="587889" y="9187597"/>
                </a:lnTo>
                <a:lnTo>
                  <a:pt x="622125" y="9216855"/>
                </a:lnTo>
                <a:lnTo>
                  <a:pt x="657129" y="9245268"/>
                </a:lnTo>
                <a:lnTo>
                  <a:pt x="692885" y="9272819"/>
                </a:lnTo>
                <a:lnTo>
                  <a:pt x="729376" y="9299491"/>
                </a:lnTo>
                <a:lnTo>
                  <a:pt x="766586" y="9325268"/>
                </a:lnTo>
                <a:lnTo>
                  <a:pt x="804496" y="9350134"/>
                </a:lnTo>
                <a:lnTo>
                  <a:pt x="843091" y="9374072"/>
                </a:lnTo>
                <a:lnTo>
                  <a:pt x="882352" y="9397065"/>
                </a:lnTo>
                <a:lnTo>
                  <a:pt x="922264" y="9419098"/>
                </a:lnTo>
                <a:lnTo>
                  <a:pt x="962809" y="9440153"/>
                </a:lnTo>
                <a:lnTo>
                  <a:pt x="1003970" y="9460214"/>
                </a:lnTo>
                <a:lnTo>
                  <a:pt x="1045730" y="9479265"/>
                </a:lnTo>
                <a:lnTo>
                  <a:pt x="1088073" y="9497289"/>
                </a:lnTo>
                <a:lnTo>
                  <a:pt x="1130980" y="9514270"/>
                </a:lnTo>
                <a:lnTo>
                  <a:pt x="1174436" y="9530190"/>
                </a:lnTo>
                <a:lnTo>
                  <a:pt x="1218423" y="9545035"/>
                </a:lnTo>
                <a:lnTo>
                  <a:pt x="1262925" y="9558787"/>
                </a:lnTo>
                <a:lnTo>
                  <a:pt x="1307923" y="9571429"/>
                </a:lnTo>
                <a:lnTo>
                  <a:pt x="1353402" y="9582946"/>
                </a:lnTo>
                <a:lnTo>
                  <a:pt x="1399345" y="9593320"/>
                </a:lnTo>
                <a:lnTo>
                  <a:pt x="1445734" y="9602535"/>
                </a:lnTo>
                <a:lnTo>
                  <a:pt x="1492552" y="9610576"/>
                </a:lnTo>
                <a:lnTo>
                  <a:pt x="1539782" y="9617424"/>
                </a:lnTo>
                <a:lnTo>
                  <a:pt x="1587408" y="9623065"/>
                </a:lnTo>
                <a:lnTo>
                  <a:pt x="1635412" y="9627480"/>
                </a:lnTo>
                <a:lnTo>
                  <a:pt x="1683778" y="9630655"/>
                </a:lnTo>
                <a:lnTo>
                  <a:pt x="1732489" y="9632571"/>
                </a:lnTo>
                <a:lnTo>
                  <a:pt x="1781526" y="9633214"/>
                </a:lnTo>
                <a:lnTo>
                  <a:pt x="18398057" y="9633214"/>
                </a:lnTo>
                <a:lnTo>
                  <a:pt x="18398057" y="0"/>
                </a:lnTo>
                <a:close/>
              </a:path>
            </a:pathLst>
          </a:custGeom>
          <a:solidFill>
            <a:srgbClr val="ffffff"/>
          </a:solidFill>
          <a:ln w="0">
            <a:noFill/>
          </a:ln>
        </p:spPr>
        <p:style>
          <a:lnRef idx="0"/>
          <a:fillRef idx="0"/>
          <a:effectRef idx="0"/>
          <a:fontRef idx="minor"/>
        </p:style>
      </p:sp>
      <p:sp>
        <p:nvSpPr>
          <p:cNvPr id="197" name="PlaceHolder 1"/>
          <p:cNvSpPr>
            <a:spLocks noGrp="1"/>
          </p:cNvSpPr>
          <p:nvPr>
            <p:ph type="title"/>
          </p:nvPr>
        </p:nvSpPr>
        <p:spPr>
          <a:xfrm>
            <a:off x="990720" y="548640"/>
            <a:ext cx="8337960" cy="1154880"/>
          </a:xfrm>
          <a:prstGeom prst="rect">
            <a:avLst/>
          </a:prstGeom>
          <a:noFill/>
          <a:ln w="0">
            <a:noFill/>
          </a:ln>
        </p:spPr>
        <p:txBody>
          <a:bodyPr lIns="0" rIns="0" tIns="9720" bIns="0" anchor="t">
            <a:noAutofit/>
          </a:bodyPr>
          <a:p>
            <a:pPr marL="7560" indent="0">
              <a:lnSpc>
                <a:spcPct val="100000"/>
              </a:lnSpc>
              <a:spcBef>
                <a:spcPts val="77"/>
              </a:spcBef>
              <a:buNone/>
            </a:pPr>
            <a:r>
              <a:rPr b="0" lang="nl-NL" sz="5030" spc="-7" strike="noStrike">
                <a:solidFill>
                  <a:srgbClr val="002e5a"/>
                </a:solidFill>
                <a:latin typeface="Space Grotesk Light Regular"/>
              </a:rPr>
              <a:t>Uitvoering</a:t>
            </a:r>
            <a:endParaRPr b="0" lang="nl-NL" sz="5030" spc="-1" strike="noStrike">
              <a:solidFill>
                <a:srgbClr val="000000"/>
              </a:solidFill>
              <a:latin typeface="Calibri"/>
            </a:endParaRPr>
          </a:p>
        </p:txBody>
      </p:sp>
      <p:pic>
        <p:nvPicPr>
          <p:cNvPr id="198" name="Afbeelding 6" descr=""/>
          <p:cNvPicPr/>
          <p:nvPr/>
        </p:nvPicPr>
        <p:blipFill>
          <a:blip r:embed="rId1"/>
          <a:stretch/>
        </p:blipFill>
        <p:spPr>
          <a:xfrm>
            <a:off x="2019960" y="1607040"/>
            <a:ext cx="7308720" cy="478296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object 2"/>
          <p:cNvSpPr/>
          <p:nvPr/>
        </p:nvSpPr>
        <p:spPr>
          <a:xfrm>
            <a:off x="360" y="0"/>
            <a:ext cx="12190680" cy="6857280"/>
          </a:xfrm>
          <a:custGeom>
            <a:avLst/>
            <a:gdLst>
              <a:gd name="textAreaLeft" fmla="*/ 0 w 12190680"/>
              <a:gd name="textAreaRight" fmla="*/ 12191040 w 12190680"/>
              <a:gd name="textAreaTop" fmla="*/ 0 h 6857280"/>
              <a:gd name="textAreaBottom" fmla="*/ 6857640 h 6857280"/>
            </a:gdLst>
            <a:ahLst/>
            <a:rect l="textAreaLeft" t="textAreaTop" r="textAreaRight" b="textAreaBottom"/>
            <a:pathLst>
              <a:path w="20104100" h="11308715">
                <a:moveTo>
                  <a:pt x="20104099" y="0"/>
                </a:moveTo>
                <a:lnTo>
                  <a:pt x="0" y="0"/>
                </a:lnTo>
                <a:lnTo>
                  <a:pt x="0" y="11308556"/>
                </a:lnTo>
                <a:lnTo>
                  <a:pt x="20104099" y="11308556"/>
                </a:lnTo>
                <a:lnTo>
                  <a:pt x="20104099" y="0"/>
                </a:lnTo>
                <a:close/>
              </a:path>
            </a:pathLst>
          </a:custGeom>
          <a:solidFill>
            <a:srgbClr val="ecf1fa"/>
          </a:solidFill>
          <a:ln w="0">
            <a:noFill/>
          </a:ln>
        </p:spPr>
        <p:style>
          <a:lnRef idx="0"/>
          <a:fillRef idx="0"/>
          <a:effectRef idx="0"/>
          <a:fontRef idx="minor"/>
        </p:style>
      </p:sp>
      <p:sp>
        <p:nvSpPr>
          <p:cNvPr id="200" name="object 3"/>
          <p:cNvSpPr/>
          <p:nvPr/>
        </p:nvSpPr>
        <p:spPr>
          <a:xfrm>
            <a:off x="534240" y="507960"/>
            <a:ext cx="11156400" cy="5841360"/>
          </a:xfrm>
          <a:custGeom>
            <a:avLst/>
            <a:gdLst>
              <a:gd name="textAreaLeft" fmla="*/ 0 w 11156400"/>
              <a:gd name="textAreaRight" fmla="*/ 11156760 w 11156400"/>
              <a:gd name="textAreaTop" fmla="*/ 0 h 5841360"/>
              <a:gd name="textAreaBottom" fmla="*/ 5841720 h 5841360"/>
            </a:gdLst>
            <a:ahLst/>
            <a:rect l="textAreaLeft" t="textAreaTop" r="textAreaRight" b="textAreaBottom"/>
            <a:pathLst>
              <a:path w="18398490" h="9633585">
                <a:moveTo>
                  <a:pt x="18398057" y="0"/>
                </a:moveTo>
                <a:lnTo>
                  <a:pt x="3465" y="0"/>
                </a:lnTo>
                <a:lnTo>
                  <a:pt x="0" y="7903570"/>
                </a:lnTo>
                <a:lnTo>
                  <a:pt x="661" y="7951179"/>
                </a:lnTo>
                <a:lnTo>
                  <a:pt x="2636" y="7998470"/>
                </a:lnTo>
                <a:lnTo>
                  <a:pt x="5905" y="8045427"/>
                </a:lnTo>
                <a:lnTo>
                  <a:pt x="10453" y="8092033"/>
                </a:lnTo>
                <a:lnTo>
                  <a:pt x="16263" y="8138271"/>
                </a:lnTo>
                <a:lnTo>
                  <a:pt x="23316" y="8184126"/>
                </a:lnTo>
                <a:lnTo>
                  <a:pt x="31598" y="8229580"/>
                </a:lnTo>
                <a:lnTo>
                  <a:pt x="41090" y="8274617"/>
                </a:lnTo>
                <a:lnTo>
                  <a:pt x="51775" y="8319221"/>
                </a:lnTo>
                <a:lnTo>
                  <a:pt x="63637" y="8363376"/>
                </a:lnTo>
                <a:lnTo>
                  <a:pt x="76658" y="8407064"/>
                </a:lnTo>
                <a:lnTo>
                  <a:pt x="90822" y="8450269"/>
                </a:lnTo>
                <a:lnTo>
                  <a:pt x="106112" y="8492975"/>
                </a:lnTo>
                <a:lnTo>
                  <a:pt x="122510" y="8535165"/>
                </a:lnTo>
                <a:lnTo>
                  <a:pt x="140000" y="8576823"/>
                </a:lnTo>
                <a:lnTo>
                  <a:pt x="158564" y="8617932"/>
                </a:lnTo>
                <a:lnTo>
                  <a:pt x="178186" y="8658476"/>
                </a:lnTo>
                <a:lnTo>
                  <a:pt x="198849" y="8698438"/>
                </a:lnTo>
                <a:lnTo>
                  <a:pt x="220535" y="8737802"/>
                </a:lnTo>
                <a:lnTo>
                  <a:pt x="243228" y="8776551"/>
                </a:lnTo>
                <a:lnTo>
                  <a:pt x="266911" y="8814670"/>
                </a:lnTo>
                <a:lnTo>
                  <a:pt x="291567" y="8852140"/>
                </a:lnTo>
                <a:lnTo>
                  <a:pt x="317178" y="8888946"/>
                </a:lnTo>
                <a:lnTo>
                  <a:pt x="343729" y="8925072"/>
                </a:lnTo>
                <a:lnTo>
                  <a:pt x="371201" y="8960501"/>
                </a:lnTo>
                <a:lnTo>
                  <a:pt x="399578" y="8995216"/>
                </a:lnTo>
                <a:lnTo>
                  <a:pt x="428842" y="9029201"/>
                </a:lnTo>
                <a:lnTo>
                  <a:pt x="458978" y="9062439"/>
                </a:lnTo>
                <a:lnTo>
                  <a:pt x="489967" y="9094915"/>
                </a:lnTo>
                <a:lnTo>
                  <a:pt x="521794" y="9126610"/>
                </a:lnTo>
                <a:lnTo>
                  <a:pt x="554440" y="9157510"/>
                </a:lnTo>
                <a:lnTo>
                  <a:pt x="587889" y="9187597"/>
                </a:lnTo>
                <a:lnTo>
                  <a:pt x="622125" y="9216855"/>
                </a:lnTo>
                <a:lnTo>
                  <a:pt x="657129" y="9245268"/>
                </a:lnTo>
                <a:lnTo>
                  <a:pt x="692885" y="9272819"/>
                </a:lnTo>
                <a:lnTo>
                  <a:pt x="729376" y="9299491"/>
                </a:lnTo>
                <a:lnTo>
                  <a:pt x="766586" y="9325268"/>
                </a:lnTo>
                <a:lnTo>
                  <a:pt x="804496" y="9350134"/>
                </a:lnTo>
                <a:lnTo>
                  <a:pt x="843091" y="9374072"/>
                </a:lnTo>
                <a:lnTo>
                  <a:pt x="882352" y="9397065"/>
                </a:lnTo>
                <a:lnTo>
                  <a:pt x="922264" y="9419098"/>
                </a:lnTo>
                <a:lnTo>
                  <a:pt x="962809" y="9440153"/>
                </a:lnTo>
                <a:lnTo>
                  <a:pt x="1003970" y="9460214"/>
                </a:lnTo>
                <a:lnTo>
                  <a:pt x="1045730" y="9479265"/>
                </a:lnTo>
                <a:lnTo>
                  <a:pt x="1088073" y="9497289"/>
                </a:lnTo>
                <a:lnTo>
                  <a:pt x="1130980" y="9514270"/>
                </a:lnTo>
                <a:lnTo>
                  <a:pt x="1174436" y="9530190"/>
                </a:lnTo>
                <a:lnTo>
                  <a:pt x="1218423" y="9545035"/>
                </a:lnTo>
                <a:lnTo>
                  <a:pt x="1262925" y="9558787"/>
                </a:lnTo>
                <a:lnTo>
                  <a:pt x="1307923" y="9571429"/>
                </a:lnTo>
                <a:lnTo>
                  <a:pt x="1353402" y="9582946"/>
                </a:lnTo>
                <a:lnTo>
                  <a:pt x="1399345" y="9593320"/>
                </a:lnTo>
                <a:lnTo>
                  <a:pt x="1445734" y="9602535"/>
                </a:lnTo>
                <a:lnTo>
                  <a:pt x="1492552" y="9610576"/>
                </a:lnTo>
                <a:lnTo>
                  <a:pt x="1539782" y="9617424"/>
                </a:lnTo>
                <a:lnTo>
                  <a:pt x="1587408" y="9623065"/>
                </a:lnTo>
                <a:lnTo>
                  <a:pt x="1635412" y="9627480"/>
                </a:lnTo>
                <a:lnTo>
                  <a:pt x="1683778" y="9630655"/>
                </a:lnTo>
                <a:lnTo>
                  <a:pt x="1732489" y="9632571"/>
                </a:lnTo>
                <a:lnTo>
                  <a:pt x="1781526" y="9633214"/>
                </a:lnTo>
                <a:lnTo>
                  <a:pt x="18398057" y="9633214"/>
                </a:lnTo>
                <a:lnTo>
                  <a:pt x="18398057" y="0"/>
                </a:lnTo>
                <a:close/>
              </a:path>
            </a:pathLst>
          </a:custGeom>
          <a:solidFill>
            <a:srgbClr val="ffffff"/>
          </a:solidFill>
          <a:ln w="0">
            <a:noFill/>
          </a:ln>
        </p:spPr>
        <p:style>
          <a:lnRef idx="0"/>
          <a:fillRef idx="0"/>
          <a:effectRef idx="0"/>
          <a:fontRef idx="minor"/>
        </p:style>
      </p:sp>
      <p:sp>
        <p:nvSpPr>
          <p:cNvPr id="201" name="PlaceHolder 1"/>
          <p:cNvSpPr>
            <a:spLocks noGrp="1"/>
          </p:cNvSpPr>
          <p:nvPr>
            <p:ph type="title"/>
          </p:nvPr>
        </p:nvSpPr>
        <p:spPr>
          <a:xfrm>
            <a:off x="990720" y="548640"/>
            <a:ext cx="8337960" cy="1154880"/>
          </a:xfrm>
          <a:prstGeom prst="rect">
            <a:avLst/>
          </a:prstGeom>
          <a:noFill/>
          <a:ln w="0">
            <a:noFill/>
          </a:ln>
        </p:spPr>
        <p:txBody>
          <a:bodyPr lIns="0" rIns="0" tIns="9720" bIns="0" anchor="t">
            <a:noAutofit/>
          </a:bodyPr>
          <a:p>
            <a:pPr marL="7560" indent="0">
              <a:lnSpc>
                <a:spcPct val="100000"/>
              </a:lnSpc>
              <a:spcBef>
                <a:spcPts val="77"/>
              </a:spcBef>
              <a:buNone/>
            </a:pPr>
            <a:r>
              <a:rPr b="0" lang="nl-NL" sz="5030" spc="-7" strike="noStrike">
                <a:solidFill>
                  <a:srgbClr val="002e5a"/>
                </a:solidFill>
                <a:latin typeface="Space Grotesk Light Regular"/>
              </a:rPr>
              <a:t>Uitvoering</a:t>
            </a:r>
            <a:endParaRPr b="0" lang="nl-NL" sz="5030" spc="-1" strike="noStrike">
              <a:solidFill>
                <a:srgbClr val="000000"/>
              </a:solidFill>
              <a:latin typeface="Calibri"/>
            </a:endParaRPr>
          </a:p>
        </p:txBody>
      </p:sp>
      <p:pic>
        <p:nvPicPr>
          <p:cNvPr id="202" name="Afbeelding 9" descr=""/>
          <p:cNvPicPr/>
          <p:nvPr/>
        </p:nvPicPr>
        <p:blipFill>
          <a:blip r:embed="rId1"/>
          <a:stretch/>
        </p:blipFill>
        <p:spPr>
          <a:xfrm>
            <a:off x="6095880" y="1873080"/>
            <a:ext cx="5393520" cy="3993840"/>
          </a:xfrm>
          <a:prstGeom prst="rect">
            <a:avLst/>
          </a:prstGeom>
          <a:ln w="0">
            <a:noFill/>
          </a:ln>
        </p:spPr>
      </p:pic>
      <p:pic>
        <p:nvPicPr>
          <p:cNvPr id="203" name="Afbeelding 11" descr=""/>
          <p:cNvPicPr/>
          <p:nvPr/>
        </p:nvPicPr>
        <p:blipFill>
          <a:blip r:embed="rId2"/>
          <a:stretch/>
        </p:blipFill>
        <p:spPr>
          <a:xfrm>
            <a:off x="432720" y="1902600"/>
            <a:ext cx="5511960" cy="399384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object 2"/>
          <p:cNvSpPr/>
          <p:nvPr/>
        </p:nvSpPr>
        <p:spPr>
          <a:xfrm>
            <a:off x="360" y="0"/>
            <a:ext cx="12190680" cy="6857280"/>
          </a:xfrm>
          <a:custGeom>
            <a:avLst/>
            <a:gdLst>
              <a:gd name="textAreaLeft" fmla="*/ 0 w 12190680"/>
              <a:gd name="textAreaRight" fmla="*/ 12191040 w 12190680"/>
              <a:gd name="textAreaTop" fmla="*/ 0 h 6857280"/>
              <a:gd name="textAreaBottom" fmla="*/ 6857640 h 6857280"/>
            </a:gdLst>
            <a:ahLst/>
            <a:rect l="textAreaLeft" t="textAreaTop" r="textAreaRight" b="textAreaBottom"/>
            <a:pathLst>
              <a:path w="20104100" h="11308715">
                <a:moveTo>
                  <a:pt x="20104099" y="0"/>
                </a:moveTo>
                <a:lnTo>
                  <a:pt x="0" y="0"/>
                </a:lnTo>
                <a:lnTo>
                  <a:pt x="0" y="11308556"/>
                </a:lnTo>
                <a:lnTo>
                  <a:pt x="20104099" y="11308556"/>
                </a:lnTo>
                <a:lnTo>
                  <a:pt x="20104099" y="0"/>
                </a:lnTo>
                <a:close/>
              </a:path>
            </a:pathLst>
          </a:custGeom>
          <a:solidFill>
            <a:srgbClr val="ecf1fa"/>
          </a:solidFill>
          <a:ln w="0">
            <a:noFill/>
          </a:ln>
        </p:spPr>
        <p:style>
          <a:lnRef idx="0"/>
          <a:fillRef idx="0"/>
          <a:effectRef idx="0"/>
          <a:fontRef idx="minor"/>
        </p:style>
      </p:sp>
      <p:sp>
        <p:nvSpPr>
          <p:cNvPr id="205" name="object 3"/>
          <p:cNvSpPr/>
          <p:nvPr/>
        </p:nvSpPr>
        <p:spPr>
          <a:xfrm>
            <a:off x="534240" y="507960"/>
            <a:ext cx="11156400" cy="5841360"/>
          </a:xfrm>
          <a:custGeom>
            <a:avLst/>
            <a:gdLst>
              <a:gd name="textAreaLeft" fmla="*/ 0 w 11156400"/>
              <a:gd name="textAreaRight" fmla="*/ 11156760 w 11156400"/>
              <a:gd name="textAreaTop" fmla="*/ 0 h 5841360"/>
              <a:gd name="textAreaBottom" fmla="*/ 5841720 h 5841360"/>
            </a:gdLst>
            <a:ahLst/>
            <a:rect l="textAreaLeft" t="textAreaTop" r="textAreaRight" b="textAreaBottom"/>
            <a:pathLst>
              <a:path w="18398490" h="9633585">
                <a:moveTo>
                  <a:pt x="18398057" y="0"/>
                </a:moveTo>
                <a:lnTo>
                  <a:pt x="3465" y="0"/>
                </a:lnTo>
                <a:lnTo>
                  <a:pt x="0" y="7903570"/>
                </a:lnTo>
                <a:lnTo>
                  <a:pt x="661" y="7951179"/>
                </a:lnTo>
                <a:lnTo>
                  <a:pt x="2636" y="7998470"/>
                </a:lnTo>
                <a:lnTo>
                  <a:pt x="5905" y="8045427"/>
                </a:lnTo>
                <a:lnTo>
                  <a:pt x="10453" y="8092033"/>
                </a:lnTo>
                <a:lnTo>
                  <a:pt x="16263" y="8138271"/>
                </a:lnTo>
                <a:lnTo>
                  <a:pt x="23316" y="8184126"/>
                </a:lnTo>
                <a:lnTo>
                  <a:pt x="31598" y="8229580"/>
                </a:lnTo>
                <a:lnTo>
                  <a:pt x="41090" y="8274617"/>
                </a:lnTo>
                <a:lnTo>
                  <a:pt x="51775" y="8319221"/>
                </a:lnTo>
                <a:lnTo>
                  <a:pt x="63637" y="8363376"/>
                </a:lnTo>
                <a:lnTo>
                  <a:pt x="76658" y="8407064"/>
                </a:lnTo>
                <a:lnTo>
                  <a:pt x="90822" y="8450269"/>
                </a:lnTo>
                <a:lnTo>
                  <a:pt x="106112" y="8492975"/>
                </a:lnTo>
                <a:lnTo>
                  <a:pt x="122510" y="8535165"/>
                </a:lnTo>
                <a:lnTo>
                  <a:pt x="140000" y="8576823"/>
                </a:lnTo>
                <a:lnTo>
                  <a:pt x="158564" y="8617932"/>
                </a:lnTo>
                <a:lnTo>
                  <a:pt x="178186" y="8658476"/>
                </a:lnTo>
                <a:lnTo>
                  <a:pt x="198849" y="8698438"/>
                </a:lnTo>
                <a:lnTo>
                  <a:pt x="220535" y="8737802"/>
                </a:lnTo>
                <a:lnTo>
                  <a:pt x="243228" y="8776551"/>
                </a:lnTo>
                <a:lnTo>
                  <a:pt x="266911" y="8814670"/>
                </a:lnTo>
                <a:lnTo>
                  <a:pt x="291567" y="8852140"/>
                </a:lnTo>
                <a:lnTo>
                  <a:pt x="317178" y="8888946"/>
                </a:lnTo>
                <a:lnTo>
                  <a:pt x="343729" y="8925072"/>
                </a:lnTo>
                <a:lnTo>
                  <a:pt x="371201" y="8960501"/>
                </a:lnTo>
                <a:lnTo>
                  <a:pt x="399578" y="8995216"/>
                </a:lnTo>
                <a:lnTo>
                  <a:pt x="428842" y="9029201"/>
                </a:lnTo>
                <a:lnTo>
                  <a:pt x="458978" y="9062439"/>
                </a:lnTo>
                <a:lnTo>
                  <a:pt x="489967" y="9094915"/>
                </a:lnTo>
                <a:lnTo>
                  <a:pt x="521794" y="9126610"/>
                </a:lnTo>
                <a:lnTo>
                  <a:pt x="554440" y="9157510"/>
                </a:lnTo>
                <a:lnTo>
                  <a:pt x="587889" y="9187597"/>
                </a:lnTo>
                <a:lnTo>
                  <a:pt x="622125" y="9216855"/>
                </a:lnTo>
                <a:lnTo>
                  <a:pt x="657129" y="9245268"/>
                </a:lnTo>
                <a:lnTo>
                  <a:pt x="692885" y="9272819"/>
                </a:lnTo>
                <a:lnTo>
                  <a:pt x="729376" y="9299491"/>
                </a:lnTo>
                <a:lnTo>
                  <a:pt x="766586" y="9325268"/>
                </a:lnTo>
                <a:lnTo>
                  <a:pt x="804496" y="9350134"/>
                </a:lnTo>
                <a:lnTo>
                  <a:pt x="843091" y="9374072"/>
                </a:lnTo>
                <a:lnTo>
                  <a:pt x="882352" y="9397065"/>
                </a:lnTo>
                <a:lnTo>
                  <a:pt x="922264" y="9419098"/>
                </a:lnTo>
                <a:lnTo>
                  <a:pt x="962809" y="9440153"/>
                </a:lnTo>
                <a:lnTo>
                  <a:pt x="1003970" y="9460214"/>
                </a:lnTo>
                <a:lnTo>
                  <a:pt x="1045730" y="9479265"/>
                </a:lnTo>
                <a:lnTo>
                  <a:pt x="1088073" y="9497289"/>
                </a:lnTo>
                <a:lnTo>
                  <a:pt x="1130980" y="9514270"/>
                </a:lnTo>
                <a:lnTo>
                  <a:pt x="1174436" y="9530190"/>
                </a:lnTo>
                <a:lnTo>
                  <a:pt x="1218423" y="9545035"/>
                </a:lnTo>
                <a:lnTo>
                  <a:pt x="1262925" y="9558787"/>
                </a:lnTo>
                <a:lnTo>
                  <a:pt x="1307923" y="9571429"/>
                </a:lnTo>
                <a:lnTo>
                  <a:pt x="1353402" y="9582946"/>
                </a:lnTo>
                <a:lnTo>
                  <a:pt x="1399345" y="9593320"/>
                </a:lnTo>
                <a:lnTo>
                  <a:pt x="1445734" y="9602535"/>
                </a:lnTo>
                <a:lnTo>
                  <a:pt x="1492552" y="9610576"/>
                </a:lnTo>
                <a:lnTo>
                  <a:pt x="1539782" y="9617424"/>
                </a:lnTo>
                <a:lnTo>
                  <a:pt x="1587408" y="9623065"/>
                </a:lnTo>
                <a:lnTo>
                  <a:pt x="1635412" y="9627480"/>
                </a:lnTo>
                <a:lnTo>
                  <a:pt x="1683778" y="9630655"/>
                </a:lnTo>
                <a:lnTo>
                  <a:pt x="1732489" y="9632571"/>
                </a:lnTo>
                <a:lnTo>
                  <a:pt x="1781526" y="9633214"/>
                </a:lnTo>
                <a:lnTo>
                  <a:pt x="18398057" y="9633214"/>
                </a:lnTo>
                <a:lnTo>
                  <a:pt x="18398057" y="0"/>
                </a:lnTo>
                <a:close/>
              </a:path>
            </a:pathLst>
          </a:custGeom>
          <a:solidFill>
            <a:srgbClr val="ffffff"/>
          </a:solidFill>
          <a:ln w="0">
            <a:noFill/>
          </a:ln>
        </p:spPr>
        <p:style>
          <a:lnRef idx="0"/>
          <a:fillRef idx="0"/>
          <a:effectRef idx="0"/>
          <a:fontRef idx="minor"/>
        </p:style>
      </p:sp>
      <p:sp>
        <p:nvSpPr>
          <p:cNvPr id="206" name="PlaceHolder 1"/>
          <p:cNvSpPr>
            <a:spLocks noGrp="1"/>
          </p:cNvSpPr>
          <p:nvPr>
            <p:ph type="title"/>
          </p:nvPr>
        </p:nvSpPr>
        <p:spPr>
          <a:xfrm>
            <a:off x="990720" y="548640"/>
            <a:ext cx="8337960" cy="1154880"/>
          </a:xfrm>
          <a:prstGeom prst="rect">
            <a:avLst/>
          </a:prstGeom>
          <a:noFill/>
          <a:ln w="0">
            <a:noFill/>
          </a:ln>
        </p:spPr>
        <p:txBody>
          <a:bodyPr lIns="0" rIns="0" tIns="9720" bIns="0" anchor="t">
            <a:noAutofit/>
          </a:bodyPr>
          <a:p>
            <a:pPr marL="7560" indent="0">
              <a:lnSpc>
                <a:spcPct val="100000"/>
              </a:lnSpc>
              <a:spcBef>
                <a:spcPts val="77"/>
              </a:spcBef>
              <a:buNone/>
            </a:pPr>
            <a:r>
              <a:rPr b="0" lang="nl-NL" sz="5030" spc="-7" strike="noStrike">
                <a:solidFill>
                  <a:srgbClr val="002e5a"/>
                </a:solidFill>
                <a:latin typeface="Space Grotesk Light Regular"/>
              </a:rPr>
              <a:t>Quads</a:t>
            </a:r>
            <a:endParaRPr b="0" lang="nl-NL" sz="5030" spc="-1" strike="noStrike">
              <a:solidFill>
                <a:srgbClr val="000000"/>
              </a:solidFill>
              <a:latin typeface="Calibri"/>
            </a:endParaRPr>
          </a:p>
        </p:txBody>
      </p:sp>
      <p:pic>
        <p:nvPicPr>
          <p:cNvPr id="207" name="" descr="">
            <a:hlinkClick r:id="" action="ppaction://media"/>
          </p:cNvPr>
          <p:cNvPicPr/>
          <p:nvPr>
            <a:videoFile r:link="rId1"/>
            <p:extLst>
              <p:ext uri="{DAA4B4D4-6D71-4841-9C94-3DE7FCFB9230}">
                <p14:media r:link="rId2"/>
              </p:ext>
            </p:extLst>
          </p:nvPr>
        </p:nvPicPr>
        <p:blipFill>
          <a:blip r:embed="rId3"/>
          <a:stretch>
            <a:fillRect/>
          </a:stretch>
        </p:blipFill>
        <p:spPr>
          <a:xfrm>
            <a:off x="2044800" y="1503360"/>
            <a:ext cx="8275320" cy="4675320"/>
          </a:xfrm>
          <a:prstGeom prst="rect">
            <a:avLst/>
          </a:prstGeom>
          <a:ln w="0">
            <a:noFill/>
          </a:ln>
        </p:spPr>
      </p:pic>
    </p:spTree>
  </p:cSld>
  <mc:AlternateContent>
    <mc:Choice Requires="p14">
      <p:transition spd="slow" p14:dur="2000"/>
    </mc:Choice>
    <mc:Fallback>
      <p:transition spd="slow"/>
    </mc:Fallback>
  </mc:AlternateContent>
  <p:timing>
    <p:tnLst>
      <p:par>
        <p:cTn id="52" dur="indefinite" restart="never" nodeType="tmRoot">
          <p:childTnLst>
            <p:seq>
              <p:cTn id="53" dur="indefinite" nodeType="mainSeq">
                <p:childTnLst>
                  <p:par>
                    <p:cTn id="54" fill="hold">
                      <p:stCondLst>
                        <p:cond delay="indefinite"/>
                      </p:stCondLst>
                      <p:childTnLst>
                        <p:par>
                          <p:cTn id="55" fill="hold">
                            <p:stCondLst>
                              <p:cond delay="0"/>
                            </p:stCondLst>
                            <p:childTnLst>
                              <p:par>
                                <p:cTn id="56" nodeType="clickEffect" fill="hold" presetClass="mediacall">
                                  <p:stCondLst>
                                    <p:cond delay="0"/>
                                  </p:stCondLst>
                                  <p:childTnLst>
                                    <p:cmd type="call" cmd="playFrom(0.0)">
                                      <p:cBhvr>
                                        <p:cTn id="57" dur="1" fill="hold"/>
                                        <p:tgtEl>
                                          <p:spTgt spid="207"/>
                                        </p:tgtEl>
                                      </p:cBhvr>
                                    </p:cmd>
                                  </p:childTnLst>
                                </p:cTn>
                              </p:par>
                            </p:childTnLst>
                          </p:cTn>
                        </p:par>
                      </p:childTnLst>
                    </p:cTn>
                  </p:par>
                </p:childTnLst>
              </p:cTn>
              <p:prevCondLst>
                <p:cond evt="onPrev">
                  <p:tgtEl>
                    <p:sldTgt/>
                  </p:tgtEl>
                </p:cond>
              </p:prevCondLst>
              <p:nextCondLst>
                <p:cond evt="onNext">
                  <p:tgtEl>
                    <p:sldTgt/>
                  </p:tgtEl>
                </p:cond>
              </p:nextCondLst>
            </p:seq>
            <p:seq>
              <p:cTn id="58" restart="whenNotActive" nodeType="interactiveSeq" fill="hold">
                <p:stCondLst>
                  <p:cond delay="0" evt="onClick">
                    <p:tgtEl>
                      <p:spTgt spid="207"/>
                    </p:tgtEl>
                  </p:cond>
                </p:stCondLst>
                <p:childTnLst>
                  <p:par>
                    <p:cTn id="59" fill="hold">
                      <p:stCondLst>
                        <p:cond delay="0" evt="onClick">
                          <p:tgtEl>
                            <p:spTgt spid="207"/>
                          </p:tgtEl>
                        </p:cond>
                      </p:stCondLst>
                      <p:childTnLst>
                        <p:par>
                          <p:cTn id="60" fill="hold">
                            <p:stCondLst>
                              <p:cond delay="0"/>
                            </p:stCondLst>
                            <p:childTnLst>
                              <p:par>
                                <p:cTn id="61" nodeType="clickEffect" fill="hold" presetClass="mediacall">
                                  <p:stCondLst>
                                    <p:cond delay="0"/>
                                  </p:stCondLst>
                                  <p:childTnLst>
                                    <p:cmd type="call" cmd="togglePause">
                                      <p:cBhvr>
                                        <p:cTn id="62" dur="1" fill="hold"/>
                                        <p:tgtEl>
                                          <p:spTgt spid="207"/>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object 2"/>
          <p:cNvSpPr/>
          <p:nvPr/>
        </p:nvSpPr>
        <p:spPr>
          <a:xfrm>
            <a:off x="360" y="0"/>
            <a:ext cx="12190680" cy="6857280"/>
          </a:xfrm>
          <a:custGeom>
            <a:avLst/>
            <a:gdLst>
              <a:gd name="textAreaLeft" fmla="*/ 0 w 12190680"/>
              <a:gd name="textAreaRight" fmla="*/ 12191040 w 12190680"/>
              <a:gd name="textAreaTop" fmla="*/ 0 h 6857280"/>
              <a:gd name="textAreaBottom" fmla="*/ 6857640 h 6857280"/>
            </a:gdLst>
            <a:ahLst/>
            <a:rect l="textAreaLeft" t="textAreaTop" r="textAreaRight" b="textAreaBottom"/>
            <a:pathLst>
              <a:path w="20104100" h="11308715">
                <a:moveTo>
                  <a:pt x="20104099" y="0"/>
                </a:moveTo>
                <a:lnTo>
                  <a:pt x="0" y="0"/>
                </a:lnTo>
                <a:lnTo>
                  <a:pt x="0" y="11308556"/>
                </a:lnTo>
                <a:lnTo>
                  <a:pt x="20104099" y="11308556"/>
                </a:lnTo>
                <a:lnTo>
                  <a:pt x="20104099" y="0"/>
                </a:lnTo>
                <a:close/>
              </a:path>
            </a:pathLst>
          </a:custGeom>
          <a:solidFill>
            <a:srgbClr val="ecf1fa"/>
          </a:solidFill>
          <a:ln w="0">
            <a:noFill/>
          </a:ln>
        </p:spPr>
        <p:style>
          <a:lnRef idx="0"/>
          <a:fillRef idx="0"/>
          <a:effectRef idx="0"/>
          <a:fontRef idx="minor"/>
        </p:style>
      </p:sp>
      <p:sp>
        <p:nvSpPr>
          <p:cNvPr id="209" name="object 3"/>
          <p:cNvSpPr/>
          <p:nvPr/>
        </p:nvSpPr>
        <p:spPr>
          <a:xfrm>
            <a:off x="534240" y="507960"/>
            <a:ext cx="11156400" cy="5841360"/>
          </a:xfrm>
          <a:custGeom>
            <a:avLst/>
            <a:gdLst>
              <a:gd name="textAreaLeft" fmla="*/ 0 w 11156400"/>
              <a:gd name="textAreaRight" fmla="*/ 11156760 w 11156400"/>
              <a:gd name="textAreaTop" fmla="*/ 0 h 5841360"/>
              <a:gd name="textAreaBottom" fmla="*/ 5841720 h 5841360"/>
            </a:gdLst>
            <a:ahLst/>
            <a:rect l="textAreaLeft" t="textAreaTop" r="textAreaRight" b="textAreaBottom"/>
            <a:pathLst>
              <a:path w="18398490" h="9633585">
                <a:moveTo>
                  <a:pt x="18398057" y="0"/>
                </a:moveTo>
                <a:lnTo>
                  <a:pt x="3465" y="0"/>
                </a:lnTo>
                <a:lnTo>
                  <a:pt x="0" y="7903570"/>
                </a:lnTo>
                <a:lnTo>
                  <a:pt x="661" y="7951179"/>
                </a:lnTo>
                <a:lnTo>
                  <a:pt x="2636" y="7998470"/>
                </a:lnTo>
                <a:lnTo>
                  <a:pt x="5905" y="8045427"/>
                </a:lnTo>
                <a:lnTo>
                  <a:pt x="10453" y="8092033"/>
                </a:lnTo>
                <a:lnTo>
                  <a:pt x="16263" y="8138271"/>
                </a:lnTo>
                <a:lnTo>
                  <a:pt x="23316" y="8184126"/>
                </a:lnTo>
                <a:lnTo>
                  <a:pt x="31598" y="8229580"/>
                </a:lnTo>
                <a:lnTo>
                  <a:pt x="41090" y="8274617"/>
                </a:lnTo>
                <a:lnTo>
                  <a:pt x="51775" y="8319221"/>
                </a:lnTo>
                <a:lnTo>
                  <a:pt x="63637" y="8363376"/>
                </a:lnTo>
                <a:lnTo>
                  <a:pt x="76658" y="8407064"/>
                </a:lnTo>
                <a:lnTo>
                  <a:pt x="90822" y="8450269"/>
                </a:lnTo>
                <a:lnTo>
                  <a:pt x="106112" y="8492975"/>
                </a:lnTo>
                <a:lnTo>
                  <a:pt x="122510" y="8535165"/>
                </a:lnTo>
                <a:lnTo>
                  <a:pt x="140000" y="8576823"/>
                </a:lnTo>
                <a:lnTo>
                  <a:pt x="158564" y="8617932"/>
                </a:lnTo>
                <a:lnTo>
                  <a:pt x="178186" y="8658476"/>
                </a:lnTo>
                <a:lnTo>
                  <a:pt x="198849" y="8698438"/>
                </a:lnTo>
                <a:lnTo>
                  <a:pt x="220535" y="8737802"/>
                </a:lnTo>
                <a:lnTo>
                  <a:pt x="243228" y="8776551"/>
                </a:lnTo>
                <a:lnTo>
                  <a:pt x="266911" y="8814670"/>
                </a:lnTo>
                <a:lnTo>
                  <a:pt x="291567" y="8852140"/>
                </a:lnTo>
                <a:lnTo>
                  <a:pt x="317178" y="8888946"/>
                </a:lnTo>
                <a:lnTo>
                  <a:pt x="343729" y="8925072"/>
                </a:lnTo>
                <a:lnTo>
                  <a:pt x="371201" y="8960501"/>
                </a:lnTo>
                <a:lnTo>
                  <a:pt x="399578" y="8995216"/>
                </a:lnTo>
                <a:lnTo>
                  <a:pt x="428842" y="9029201"/>
                </a:lnTo>
                <a:lnTo>
                  <a:pt x="458978" y="9062439"/>
                </a:lnTo>
                <a:lnTo>
                  <a:pt x="489967" y="9094915"/>
                </a:lnTo>
                <a:lnTo>
                  <a:pt x="521794" y="9126610"/>
                </a:lnTo>
                <a:lnTo>
                  <a:pt x="554440" y="9157510"/>
                </a:lnTo>
                <a:lnTo>
                  <a:pt x="587889" y="9187597"/>
                </a:lnTo>
                <a:lnTo>
                  <a:pt x="622125" y="9216855"/>
                </a:lnTo>
                <a:lnTo>
                  <a:pt x="657129" y="9245268"/>
                </a:lnTo>
                <a:lnTo>
                  <a:pt x="692885" y="9272819"/>
                </a:lnTo>
                <a:lnTo>
                  <a:pt x="729376" y="9299491"/>
                </a:lnTo>
                <a:lnTo>
                  <a:pt x="766586" y="9325268"/>
                </a:lnTo>
                <a:lnTo>
                  <a:pt x="804496" y="9350134"/>
                </a:lnTo>
                <a:lnTo>
                  <a:pt x="843091" y="9374072"/>
                </a:lnTo>
                <a:lnTo>
                  <a:pt x="882352" y="9397065"/>
                </a:lnTo>
                <a:lnTo>
                  <a:pt x="922264" y="9419098"/>
                </a:lnTo>
                <a:lnTo>
                  <a:pt x="962809" y="9440153"/>
                </a:lnTo>
                <a:lnTo>
                  <a:pt x="1003970" y="9460214"/>
                </a:lnTo>
                <a:lnTo>
                  <a:pt x="1045730" y="9479265"/>
                </a:lnTo>
                <a:lnTo>
                  <a:pt x="1088073" y="9497289"/>
                </a:lnTo>
                <a:lnTo>
                  <a:pt x="1130980" y="9514270"/>
                </a:lnTo>
                <a:lnTo>
                  <a:pt x="1174436" y="9530190"/>
                </a:lnTo>
                <a:lnTo>
                  <a:pt x="1218423" y="9545035"/>
                </a:lnTo>
                <a:lnTo>
                  <a:pt x="1262925" y="9558787"/>
                </a:lnTo>
                <a:lnTo>
                  <a:pt x="1307923" y="9571429"/>
                </a:lnTo>
                <a:lnTo>
                  <a:pt x="1353402" y="9582946"/>
                </a:lnTo>
                <a:lnTo>
                  <a:pt x="1399345" y="9593320"/>
                </a:lnTo>
                <a:lnTo>
                  <a:pt x="1445734" y="9602535"/>
                </a:lnTo>
                <a:lnTo>
                  <a:pt x="1492552" y="9610576"/>
                </a:lnTo>
                <a:lnTo>
                  <a:pt x="1539782" y="9617424"/>
                </a:lnTo>
                <a:lnTo>
                  <a:pt x="1587408" y="9623065"/>
                </a:lnTo>
                <a:lnTo>
                  <a:pt x="1635412" y="9627480"/>
                </a:lnTo>
                <a:lnTo>
                  <a:pt x="1683778" y="9630655"/>
                </a:lnTo>
                <a:lnTo>
                  <a:pt x="1732489" y="9632571"/>
                </a:lnTo>
                <a:lnTo>
                  <a:pt x="1781526" y="9633214"/>
                </a:lnTo>
                <a:lnTo>
                  <a:pt x="18398057" y="9633214"/>
                </a:lnTo>
                <a:lnTo>
                  <a:pt x="18398057" y="0"/>
                </a:lnTo>
                <a:close/>
              </a:path>
            </a:pathLst>
          </a:custGeom>
          <a:solidFill>
            <a:srgbClr val="ffffff"/>
          </a:solidFill>
          <a:ln w="0">
            <a:noFill/>
          </a:ln>
        </p:spPr>
        <p:style>
          <a:lnRef idx="0"/>
          <a:fillRef idx="0"/>
          <a:effectRef idx="0"/>
          <a:fontRef idx="minor"/>
        </p:style>
      </p:sp>
      <p:sp>
        <p:nvSpPr>
          <p:cNvPr id="210" name="PlaceHolder 1"/>
          <p:cNvSpPr>
            <a:spLocks noGrp="1"/>
          </p:cNvSpPr>
          <p:nvPr>
            <p:ph type="title"/>
          </p:nvPr>
        </p:nvSpPr>
        <p:spPr>
          <a:xfrm>
            <a:off x="990720" y="548640"/>
            <a:ext cx="8337960" cy="1154880"/>
          </a:xfrm>
          <a:prstGeom prst="rect">
            <a:avLst/>
          </a:prstGeom>
          <a:noFill/>
          <a:ln w="0">
            <a:noFill/>
          </a:ln>
        </p:spPr>
        <p:txBody>
          <a:bodyPr lIns="0" rIns="0" tIns="9720" bIns="0" anchor="t">
            <a:noAutofit/>
          </a:bodyPr>
          <a:p>
            <a:pPr marL="7560" indent="0">
              <a:lnSpc>
                <a:spcPct val="100000"/>
              </a:lnSpc>
              <a:spcBef>
                <a:spcPts val="77"/>
              </a:spcBef>
              <a:buNone/>
            </a:pPr>
            <a:r>
              <a:rPr b="0" lang="nl-NL" sz="5030" spc="-7" strike="noStrike">
                <a:solidFill>
                  <a:srgbClr val="002e5a"/>
                </a:solidFill>
                <a:latin typeface="Space Grotesk Light Regular"/>
              </a:rPr>
              <a:t>Biceps</a:t>
            </a:r>
            <a:endParaRPr b="0" lang="nl-NL" sz="5030" spc="-1" strike="noStrike">
              <a:solidFill>
                <a:srgbClr val="000000"/>
              </a:solidFill>
              <a:latin typeface="Calibri"/>
            </a:endParaRPr>
          </a:p>
        </p:txBody>
      </p:sp>
      <p:pic>
        <p:nvPicPr>
          <p:cNvPr id="211" name="" descr="">
            <a:hlinkClick r:id="" action="ppaction://media"/>
          </p:cNvPr>
          <p:cNvPicPr/>
          <p:nvPr>
            <a:videoFile r:link="rId1"/>
            <p:extLst>
              <p:ext uri="{DAA4B4D4-6D71-4841-9C94-3DE7FCFB9230}">
                <p14:media r:link="rId2"/>
              </p:ext>
            </p:extLst>
          </p:nvPr>
        </p:nvPicPr>
        <p:blipFill>
          <a:blip r:embed="rId3"/>
          <a:stretch>
            <a:fillRect/>
          </a:stretch>
        </p:blipFill>
        <p:spPr>
          <a:xfrm>
            <a:off x="1627200" y="1546920"/>
            <a:ext cx="8626680" cy="4874040"/>
          </a:xfrm>
          <a:prstGeom prst="rect">
            <a:avLst/>
          </a:prstGeom>
          <a:ln w="0">
            <a:noFill/>
          </a:ln>
        </p:spPr>
      </p:pic>
    </p:spTree>
  </p:cSld>
  <mc:AlternateContent>
    <mc:Choice Requires="p14">
      <p:transition spd="slow" p14:dur="2000"/>
    </mc:Choice>
    <mc:Fallback>
      <p:transition spd="slow"/>
    </mc:Fallback>
  </mc:AlternateContent>
  <p:timing>
    <p:tnLst>
      <p:par>
        <p:cTn id="63" dur="indefinite" restart="never" nodeType="tmRoot">
          <p:childTnLst>
            <p:seq>
              <p:cTn id="64" dur="indefinite" nodeType="mainSeq">
                <p:childTnLst>
                  <p:par>
                    <p:cTn id="65" fill="hold">
                      <p:stCondLst>
                        <p:cond delay="indefinite"/>
                      </p:stCondLst>
                      <p:childTnLst>
                        <p:par>
                          <p:cTn id="66" fill="hold">
                            <p:stCondLst>
                              <p:cond delay="0"/>
                            </p:stCondLst>
                            <p:childTnLst>
                              <p:par>
                                <p:cTn id="67" nodeType="clickEffect" fill="hold" presetClass="mediacall">
                                  <p:stCondLst>
                                    <p:cond delay="0"/>
                                  </p:stCondLst>
                                  <p:childTnLst>
                                    <p:cmd type="call" cmd="playFrom(0.0)">
                                      <p:cBhvr>
                                        <p:cTn id="68" dur="1" fill="hold"/>
                                        <p:tgtEl>
                                          <p:spTgt spid="211"/>
                                        </p:tgtEl>
                                      </p:cBhvr>
                                    </p:cmd>
                                  </p:childTnLst>
                                </p:cTn>
                              </p:par>
                            </p:childTnLst>
                          </p:cTn>
                        </p:par>
                      </p:childTnLst>
                    </p:cTn>
                  </p:par>
                </p:childTnLst>
              </p:cTn>
              <p:prevCondLst>
                <p:cond evt="onPrev">
                  <p:tgtEl>
                    <p:sldTgt/>
                  </p:tgtEl>
                </p:cond>
              </p:prevCondLst>
              <p:nextCondLst>
                <p:cond evt="onNext">
                  <p:tgtEl>
                    <p:sldTgt/>
                  </p:tgtEl>
                </p:cond>
              </p:nextCondLst>
            </p:seq>
            <p:seq>
              <p:cTn id="69" restart="whenNotActive" nodeType="interactiveSeq" fill="hold">
                <p:stCondLst>
                  <p:cond delay="0" evt="onClick">
                    <p:tgtEl>
                      <p:spTgt spid="211"/>
                    </p:tgtEl>
                  </p:cond>
                </p:stCondLst>
                <p:childTnLst>
                  <p:par>
                    <p:cTn id="70" fill="hold">
                      <p:stCondLst>
                        <p:cond delay="0" evt="onClick">
                          <p:tgtEl>
                            <p:spTgt spid="211"/>
                          </p:tgtEl>
                        </p:cond>
                      </p:stCondLst>
                      <p:childTnLst>
                        <p:par>
                          <p:cTn id="71" fill="hold">
                            <p:stCondLst>
                              <p:cond delay="0"/>
                            </p:stCondLst>
                            <p:childTnLst>
                              <p:par>
                                <p:cTn id="72" nodeType="clickEffect" fill="hold" presetClass="mediacall">
                                  <p:stCondLst>
                                    <p:cond delay="0"/>
                                  </p:stCondLst>
                                  <p:childTnLst>
                                    <p:cmd type="call" cmd="togglePause">
                                      <p:cBhvr>
                                        <p:cTn id="73" dur="1" fill="hold"/>
                                        <p:tgtEl>
                                          <p:spTgt spid="211"/>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object 2"/>
          <p:cNvSpPr/>
          <p:nvPr/>
        </p:nvSpPr>
        <p:spPr>
          <a:xfrm>
            <a:off x="360" y="0"/>
            <a:ext cx="12190680" cy="6857280"/>
          </a:xfrm>
          <a:custGeom>
            <a:avLst/>
            <a:gdLst>
              <a:gd name="textAreaLeft" fmla="*/ 0 w 12190680"/>
              <a:gd name="textAreaRight" fmla="*/ 12191040 w 12190680"/>
              <a:gd name="textAreaTop" fmla="*/ 0 h 6857280"/>
              <a:gd name="textAreaBottom" fmla="*/ 6857640 h 6857280"/>
            </a:gdLst>
            <a:ahLst/>
            <a:rect l="textAreaLeft" t="textAreaTop" r="textAreaRight" b="textAreaBottom"/>
            <a:pathLst>
              <a:path w="20104100" h="11308715">
                <a:moveTo>
                  <a:pt x="20104099" y="0"/>
                </a:moveTo>
                <a:lnTo>
                  <a:pt x="0" y="0"/>
                </a:lnTo>
                <a:lnTo>
                  <a:pt x="0" y="11308556"/>
                </a:lnTo>
                <a:lnTo>
                  <a:pt x="20104099" y="11308556"/>
                </a:lnTo>
                <a:lnTo>
                  <a:pt x="20104099" y="0"/>
                </a:lnTo>
                <a:close/>
              </a:path>
            </a:pathLst>
          </a:custGeom>
          <a:solidFill>
            <a:srgbClr val="ecf1fa"/>
          </a:solidFill>
          <a:ln w="0">
            <a:noFill/>
          </a:ln>
        </p:spPr>
        <p:style>
          <a:lnRef idx="0"/>
          <a:fillRef idx="0"/>
          <a:effectRef idx="0"/>
          <a:fontRef idx="minor"/>
        </p:style>
      </p:sp>
      <p:sp>
        <p:nvSpPr>
          <p:cNvPr id="213" name="object 3"/>
          <p:cNvSpPr/>
          <p:nvPr/>
        </p:nvSpPr>
        <p:spPr>
          <a:xfrm>
            <a:off x="534240" y="507960"/>
            <a:ext cx="11156400" cy="5841360"/>
          </a:xfrm>
          <a:custGeom>
            <a:avLst/>
            <a:gdLst>
              <a:gd name="textAreaLeft" fmla="*/ 0 w 11156400"/>
              <a:gd name="textAreaRight" fmla="*/ 11156760 w 11156400"/>
              <a:gd name="textAreaTop" fmla="*/ 0 h 5841360"/>
              <a:gd name="textAreaBottom" fmla="*/ 5841720 h 5841360"/>
            </a:gdLst>
            <a:ahLst/>
            <a:rect l="textAreaLeft" t="textAreaTop" r="textAreaRight" b="textAreaBottom"/>
            <a:pathLst>
              <a:path w="18398490" h="9633585">
                <a:moveTo>
                  <a:pt x="18398057" y="0"/>
                </a:moveTo>
                <a:lnTo>
                  <a:pt x="3465" y="0"/>
                </a:lnTo>
                <a:lnTo>
                  <a:pt x="0" y="7903570"/>
                </a:lnTo>
                <a:lnTo>
                  <a:pt x="661" y="7951179"/>
                </a:lnTo>
                <a:lnTo>
                  <a:pt x="2636" y="7998470"/>
                </a:lnTo>
                <a:lnTo>
                  <a:pt x="5905" y="8045427"/>
                </a:lnTo>
                <a:lnTo>
                  <a:pt x="10453" y="8092033"/>
                </a:lnTo>
                <a:lnTo>
                  <a:pt x="16263" y="8138271"/>
                </a:lnTo>
                <a:lnTo>
                  <a:pt x="23316" y="8184126"/>
                </a:lnTo>
                <a:lnTo>
                  <a:pt x="31598" y="8229580"/>
                </a:lnTo>
                <a:lnTo>
                  <a:pt x="41090" y="8274617"/>
                </a:lnTo>
                <a:lnTo>
                  <a:pt x="51775" y="8319221"/>
                </a:lnTo>
                <a:lnTo>
                  <a:pt x="63637" y="8363376"/>
                </a:lnTo>
                <a:lnTo>
                  <a:pt x="76658" y="8407064"/>
                </a:lnTo>
                <a:lnTo>
                  <a:pt x="90822" y="8450269"/>
                </a:lnTo>
                <a:lnTo>
                  <a:pt x="106112" y="8492975"/>
                </a:lnTo>
                <a:lnTo>
                  <a:pt x="122510" y="8535165"/>
                </a:lnTo>
                <a:lnTo>
                  <a:pt x="140000" y="8576823"/>
                </a:lnTo>
                <a:lnTo>
                  <a:pt x="158564" y="8617932"/>
                </a:lnTo>
                <a:lnTo>
                  <a:pt x="178186" y="8658476"/>
                </a:lnTo>
                <a:lnTo>
                  <a:pt x="198849" y="8698438"/>
                </a:lnTo>
                <a:lnTo>
                  <a:pt x="220535" y="8737802"/>
                </a:lnTo>
                <a:lnTo>
                  <a:pt x="243228" y="8776551"/>
                </a:lnTo>
                <a:lnTo>
                  <a:pt x="266911" y="8814670"/>
                </a:lnTo>
                <a:lnTo>
                  <a:pt x="291567" y="8852140"/>
                </a:lnTo>
                <a:lnTo>
                  <a:pt x="317178" y="8888946"/>
                </a:lnTo>
                <a:lnTo>
                  <a:pt x="343729" y="8925072"/>
                </a:lnTo>
                <a:lnTo>
                  <a:pt x="371201" y="8960501"/>
                </a:lnTo>
                <a:lnTo>
                  <a:pt x="399578" y="8995216"/>
                </a:lnTo>
                <a:lnTo>
                  <a:pt x="428842" y="9029201"/>
                </a:lnTo>
                <a:lnTo>
                  <a:pt x="458978" y="9062439"/>
                </a:lnTo>
                <a:lnTo>
                  <a:pt x="489967" y="9094915"/>
                </a:lnTo>
                <a:lnTo>
                  <a:pt x="521794" y="9126610"/>
                </a:lnTo>
                <a:lnTo>
                  <a:pt x="554440" y="9157510"/>
                </a:lnTo>
                <a:lnTo>
                  <a:pt x="587889" y="9187597"/>
                </a:lnTo>
                <a:lnTo>
                  <a:pt x="622125" y="9216855"/>
                </a:lnTo>
                <a:lnTo>
                  <a:pt x="657129" y="9245268"/>
                </a:lnTo>
                <a:lnTo>
                  <a:pt x="692885" y="9272819"/>
                </a:lnTo>
                <a:lnTo>
                  <a:pt x="729376" y="9299491"/>
                </a:lnTo>
                <a:lnTo>
                  <a:pt x="766586" y="9325268"/>
                </a:lnTo>
                <a:lnTo>
                  <a:pt x="804496" y="9350134"/>
                </a:lnTo>
                <a:lnTo>
                  <a:pt x="843091" y="9374072"/>
                </a:lnTo>
                <a:lnTo>
                  <a:pt x="882352" y="9397065"/>
                </a:lnTo>
                <a:lnTo>
                  <a:pt x="922264" y="9419098"/>
                </a:lnTo>
                <a:lnTo>
                  <a:pt x="962809" y="9440153"/>
                </a:lnTo>
                <a:lnTo>
                  <a:pt x="1003970" y="9460214"/>
                </a:lnTo>
                <a:lnTo>
                  <a:pt x="1045730" y="9479265"/>
                </a:lnTo>
                <a:lnTo>
                  <a:pt x="1088073" y="9497289"/>
                </a:lnTo>
                <a:lnTo>
                  <a:pt x="1130980" y="9514270"/>
                </a:lnTo>
                <a:lnTo>
                  <a:pt x="1174436" y="9530190"/>
                </a:lnTo>
                <a:lnTo>
                  <a:pt x="1218423" y="9545035"/>
                </a:lnTo>
                <a:lnTo>
                  <a:pt x="1262925" y="9558787"/>
                </a:lnTo>
                <a:lnTo>
                  <a:pt x="1307923" y="9571429"/>
                </a:lnTo>
                <a:lnTo>
                  <a:pt x="1353402" y="9582946"/>
                </a:lnTo>
                <a:lnTo>
                  <a:pt x="1399345" y="9593320"/>
                </a:lnTo>
                <a:lnTo>
                  <a:pt x="1445734" y="9602535"/>
                </a:lnTo>
                <a:lnTo>
                  <a:pt x="1492552" y="9610576"/>
                </a:lnTo>
                <a:lnTo>
                  <a:pt x="1539782" y="9617424"/>
                </a:lnTo>
                <a:lnTo>
                  <a:pt x="1587408" y="9623065"/>
                </a:lnTo>
                <a:lnTo>
                  <a:pt x="1635412" y="9627480"/>
                </a:lnTo>
                <a:lnTo>
                  <a:pt x="1683778" y="9630655"/>
                </a:lnTo>
                <a:lnTo>
                  <a:pt x="1732489" y="9632571"/>
                </a:lnTo>
                <a:lnTo>
                  <a:pt x="1781526" y="9633214"/>
                </a:lnTo>
                <a:lnTo>
                  <a:pt x="18398057" y="9633214"/>
                </a:lnTo>
                <a:lnTo>
                  <a:pt x="18398057" y="0"/>
                </a:lnTo>
                <a:close/>
              </a:path>
            </a:pathLst>
          </a:custGeom>
          <a:solidFill>
            <a:srgbClr val="ffffff"/>
          </a:solidFill>
          <a:ln w="0">
            <a:noFill/>
          </a:ln>
        </p:spPr>
        <p:style>
          <a:lnRef idx="0"/>
          <a:fillRef idx="0"/>
          <a:effectRef idx="0"/>
          <a:fontRef idx="minor"/>
        </p:style>
      </p:sp>
      <p:sp>
        <p:nvSpPr>
          <p:cNvPr id="214" name="PlaceHolder 1"/>
          <p:cNvSpPr>
            <a:spLocks noGrp="1"/>
          </p:cNvSpPr>
          <p:nvPr>
            <p:ph type="title"/>
          </p:nvPr>
        </p:nvSpPr>
        <p:spPr>
          <a:xfrm>
            <a:off x="945000" y="934560"/>
            <a:ext cx="8337960" cy="1154880"/>
          </a:xfrm>
          <a:prstGeom prst="rect">
            <a:avLst/>
          </a:prstGeom>
          <a:noFill/>
          <a:ln w="0">
            <a:noFill/>
          </a:ln>
        </p:spPr>
        <p:txBody>
          <a:bodyPr lIns="0" rIns="0" tIns="9720" bIns="0" anchor="t">
            <a:noAutofit/>
          </a:bodyPr>
          <a:p>
            <a:pPr marL="7560" indent="0">
              <a:lnSpc>
                <a:spcPct val="100000"/>
              </a:lnSpc>
              <a:spcBef>
                <a:spcPts val="77"/>
              </a:spcBef>
              <a:buNone/>
            </a:pPr>
            <a:r>
              <a:rPr b="0" lang="nl-NL" sz="5030" spc="-7" strike="noStrike">
                <a:solidFill>
                  <a:srgbClr val="002e5a"/>
                </a:solidFill>
                <a:latin typeface="Space Grotesk Light Regular"/>
              </a:rPr>
              <a:t>Standaardisatie</a:t>
            </a:r>
            <a:endParaRPr b="0" lang="nl-NL" sz="5030" spc="-1" strike="noStrike">
              <a:solidFill>
                <a:srgbClr val="000000"/>
              </a:solidFill>
              <a:latin typeface="Calibri"/>
            </a:endParaRPr>
          </a:p>
        </p:txBody>
      </p:sp>
      <p:sp>
        <p:nvSpPr>
          <p:cNvPr id="215" name="object 5"/>
          <p:cNvSpPr/>
          <p:nvPr/>
        </p:nvSpPr>
        <p:spPr>
          <a:xfrm>
            <a:off x="945000" y="1989360"/>
            <a:ext cx="10386720" cy="4049640"/>
          </a:xfrm>
          <a:prstGeom prst="rect">
            <a:avLst/>
          </a:prstGeom>
          <a:noFill/>
          <a:ln w="0">
            <a:noFill/>
          </a:ln>
        </p:spPr>
        <p:style>
          <a:lnRef idx="0"/>
          <a:fillRef idx="0"/>
          <a:effectRef idx="0"/>
          <a:fontRef idx="minor"/>
        </p:style>
        <p:txBody>
          <a:bodyPr lIns="0" rIns="0" tIns="7200" bIns="0" anchor="t">
            <a:spAutoFit/>
          </a:bodyPr>
          <a:p>
            <a:pPr lvl="1" marL="8078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Tijdstip</a:t>
            </a:r>
            <a:endParaRPr b="0" lang="nl-NL" sz="1940" spc="-1" strike="noStrike">
              <a:latin typeface="Arial"/>
            </a:endParaRPr>
          </a:p>
          <a:p>
            <a:pPr lvl="1" marL="8078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Instructie (begrepen en oefenen)</a:t>
            </a:r>
            <a:endParaRPr b="0" lang="nl-NL" sz="1940" spc="-1" strike="noStrike">
              <a:latin typeface="Arial"/>
            </a:endParaRPr>
          </a:p>
          <a:p>
            <a:pPr lvl="1" marL="8078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Uitgangshouding</a:t>
            </a:r>
            <a:endParaRPr b="0" lang="nl-NL" sz="1940" spc="-1" strike="noStrike">
              <a:latin typeface="Arial"/>
            </a:endParaRPr>
          </a:p>
          <a:p>
            <a:pPr lvl="1" marL="8078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Positie meter </a:t>
            </a:r>
            <a:r>
              <a:rPr b="0" lang="nl-NL" sz="1940" spc="-1" strike="noStrike">
                <a:solidFill>
                  <a:srgbClr val="000000"/>
                </a:solidFill>
                <a:latin typeface="Wingdings"/>
              </a:rPr>
              <a:t></a:t>
            </a:r>
            <a:r>
              <a:rPr b="0" lang="nl-NL" sz="1940" spc="-1" strike="noStrike">
                <a:solidFill>
                  <a:srgbClr val="000000"/>
                </a:solidFill>
                <a:latin typeface="Montserrat SemiBold"/>
              </a:rPr>
              <a:t> hefboomeffect</a:t>
            </a:r>
            <a:endParaRPr b="0" lang="nl-NL" sz="1940" spc="-1" strike="noStrike">
              <a:latin typeface="Arial"/>
            </a:endParaRPr>
          </a:p>
          <a:p>
            <a:pPr lvl="1" marL="8078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Stabilisatie</a:t>
            </a:r>
            <a:endParaRPr b="0" lang="nl-NL" sz="1940" spc="-1" strike="noStrike">
              <a:latin typeface="Arial"/>
            </a:endParaRPr>
          </a:p>
          <a:p>
            <a:pPr lvl="1" marL="8078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Kracht van tester</a:t>
            </a:r>
            <a:endParaRPr b="0" lang="nl-NL" sz="1940" spc="-1" strike="noStrike">
              <a:latin typeface="Arial"/>
            </a:endParaRPr>
          </a:p>
          <a:p>
            <a:pPr lvl="1" marL="8078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Duur van meting (3-5 sec)</a:t>
            </a:r>
            <a:endParaRPr b="0" lang="nl-NL" sz="1940" spc="-1" strike="noStrike">
              <a:latin typeface="Arial"/>
            </a:endParaRPr>
          </a:p>
          <a:p>
            <a:pPr lvl="1" marL="8078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Aanmoedigen</a:t>
            </a:r>
            <a:endParaRPr b="0" lang="nl-NL" sz="1940" spc="-1" strike="noStrike">
              <a:latin typeface="Arial"/>
            </a:endParaRPr>
          </a:p>
          <a:p>
            <a:pPr lvl="1" marL="8078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Rust tussen metingen (30-60 sec)</a:t>
            </a:r>
            <a:endParaRPr b="0" lang="nl-NL" sz="1940" spc="-1" strike="noStrike">
              <a:latin typeface="Arial"/>
            </a:endParaRPr>
          </a:p>
        </p:txBody>
      </p:sp>
    </p:spTree>
  </p:cSld>
  <mc:AlternateContent>
    <mc:Choice Requires="p14">
      <p:transition spd="slow" p14:dur="2000"/>
    </mc:Choice>
    <mc:Fallback>
      <p:transition spd="slow"/>
    </mc:Fallback>
  </mc:AlternateContent>
  <p:timing>
    <p:tnLst>
      <p:par>
        <p:cTn id="74" dur="indefinite" restart="never" nodeType="tmRoot">
          <p:childTnLst>
            <p:seq>
              <p:cTn id="75" dur="indefinite" nodeType="mainSeq">
                <p:childTnLst>
                  <p:par>
                    <p:cTn id="76" fill="hold">
                      <p:stCondLst>
                        <p:cond delay="indefinite"/>
                      </p:stCondLst>
                      <p:childTnLst>
                        <p:par>
                          <p:cTn id="77" fill="hold">
                            <p:stCondLst>
                              <p:cond delay="0"/>
                            </p:stCondLst>
                            <p:childTnLst>
                              <p:par>
                                <p:cTn id="78" nodeType="clickEffect" fill="hold" presetClass="entr" presetID="10">
                                  <p:stCondLst>
                                    <p:cond delay="0"/>
                                  </p:stCondLst>
                                  <p:childTnLst>
                                    <p:set>
                                      <p:cBhvr>
                                        <p:cTn id="79" dur="1" fill="hold">
                                          <p:stCondLst>
                                            <p:cond delay="0"/>
                                          </p:stCondLst>
                                        </p:cTn>
                                        <p:tgtEl>
                                          <p:spTgt spid="215"/>
                                        </p:tgtEl>
                                        <p:attrNameLst>
                                          <p:attrName>style.visibility</p:attrName>
                                        </p:attrNameLst>
                                      </p:cBhvr>
                                      <p:to>
                                        <p:strVal val="visible"/>
                                      </p:to>
                                    </p:set>
                                    <p:animEffect filter="fade" transition="in">
                                      <p:cBhvr additive="repl">
                                        <p:cTn id="80" dur="5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object 2"/>
          <p:cNvSpPr/>
          <p:nvPr/>
        </p:nvSpPr>
        <p:spPr>
          <a:xfrm>
            <a:off x="360" y="0"/>
            <a:ext cx="12190680" cy="6857280"/>
          </a:xfrm>
          <a:custGeom>
            <a:avLst/>
            <a:gdLst>
              <a:gd name="textAreaLeft" fmla="*/ 0 w 12190680"/>
              <a:gd name="textAreaRight" fmla="*/ 12191040 w 12190680"/>
              <a:gd name="textAreaTop" fmla="*/ 0 h 6857280"/>
              <a:gd name="textAreaBottom" fmla="*/ 6857640 h 6857280"/>
            </a:gdLst>
            <a:ahLst/>
            <a:rect l="textAreaLeft" t="textAreaTop" r="textAreaRight" b="textAreaBottom"/>
            <a:pathLst>
              <a:path w="20104100" h="11308715">
                <a:moveTo>
                  <a:pt x="20104099" y="0"/>
                </a:moveTo>
                <a:lnTo>
                  <a:pt x="0" y="0"/>
                </a:lnTo>
                <a:lnTo>
                  <a:pt x="0" y="11308556"/>
                </a:lnTo>
                <a:lnTo>
                  <a:pt x="20104099" y="11308556"/>
                </a:lnTo>
                <a:lnTo>
                  <a:pt x="20104099" y="0"/>
                </a:lnTo>
                <a:close/>
              </a:path>
            </a:pathLst>
          </a:custGeom>
          <a:solidFill>
            <a:srgbClr val="ecf1fa"/>
          </a:solidFill>
          <a:ln w="0">
            <a:noFill/>
          </a:ln>
        </p:spPr>
        <p:style>
          <a:lnRef idx="0"/>
          <a:fillRef idx="0"/>
          <a:effectRef idx="0"/>
          <a:fontRef idx="minor"/>
        </p:style>
      </p:sp>
      <p:sp>
        <p:nvSpPr>
          <p:cNvPr id="217" name="object 3"/>
          <p:cNvSpPr/>
          <p:nvPr/>
        </p:nvSpPr>
        <p:spPr>
          <a:xfrm>
            <a:off x="534240" y="507960"/>
            <a:ext cx="11156400" cy="5841360"/>
          </a:xfrm>
          <a:custGeom>
            <a:avLst/>
            <a:gdLst>
              <a:gd name="textAreaLeft" fmla="*/ 0 w 11156400"/>
              <a:gd name="textAreaRight" fmla="*/ 11156760 w 11156400"/>
              <a:gd name="textAreaTop" fmla="*/ 0 h 5841360"/>
              <a:gd name="textAreaBottom" fmla="*/ 5841720 h 5841360"/>
            </a:gdLst>
            <a:ahLst/>
            <a:rect l="textAreaLeft" t="textAreaTop" r="textAreaRight" b="textAreaBottom"/>
            <a:pathLst>
              <a:path w="18398490" h="9633585">
                <a:moveTo>
                  <a:pt x="18398057" y="0"/>
                </a:moveTo>
                <a:lnTo>
                  <a:pt x="3465" y="0"/>
                </a:lnTo>
                <a:lnTo>
                  <a:pt x="0" y="7903570"/>
                </a:lnTo>
                <a:lnTo>
                  <a:pt x="661" y="7951179"/>
                </a:lnTo>
                <a:lnTo>
                  <a:pt x="2636" y="7998470"/>
                </a:lnTo>
                <a:lnTo>
                  <a:pt x="5905" y="8045427"/>
                </a:lnTo>
                <a:lnTo>
                  <a:pt x="10453" y="8092033"/>
                </a:lnTo>
                <a:lnTo>
                  <a:pt x="16263" y="8138271"/>
                </a:lnTo>
                <a:lnTo>
                  <a:pt x="23316" y="8184126"/>
                </a:lnTo>
                <a:lnTo>
                  <a:pt x="31598" y="8229580"/>
                </a:lnTo>
                <a:lnTo>
                  <a:pt x="41090" y="8274617"/>
                </a:lnTo>
                <a:lnTo>
                  <a:pt x="51775" y="8319221"/>
                </a:lnTo>
                <a:lnTo>
                  <a:pt x="63637" y="8363376"/>
                </a:lnTo>
                <a:lnTo>
                  <a:pt x="76658" y="8407064"/>
                </a:lnTo>
                <a:lnTo>
                  <a:pt x="90822" y="8450269"/>
                </a:lnTo>
                <a:lnTo>
                  <a:pt x="106112" y="8492975"/>
                </a:lnTo>
                <a:lnTo>
                  <a:pt x="122510" y="8535165"/>
                </a:lnTo>
                <a:lnTo>
                  <a:pt x="140000" y="8576823"/>
                </a:lnTo>
                <a:lnTo>
                  <a:pt x="158564" y="8617932"/>
                </a:lnTo>
                <a:lnTo>
                  <a:pt x="178186" y="8658476"/>
                </a:lnTo>
                <a:lnTo>
                  <a:pt x="198849" y="8698438"/>
                </a:lnTo>
                <a:lnTo>
                  <a:pt x="220535" y="8737802"/>
                </a:lnTo>
                <a:lnTo>
                  <a:pt x="243228" y="8776551"/>
                </a:lnTo>
                <a:lnTo>
                  <a:pt x="266911" y="8814670"/>
                </a:lnTo>
                <a:lnTo>
                  <a:pt x="291567" y="8852140"/>
                </a:lnTo>
                <a:lnTo>
                  <a:pt x="317178" y="8888946"/>
                </a:lnTo>
                <a:lnTo>
                  <a:pt x="343729" y="8925072"/>
                </a:lnTo>
                <a:lnTo>
                  <a:pt x="371201" y="8960501"/>
                </a:lnTo>
                <a:lnTo>
                  <a:pt x="399578" y="8995216"/>
                </a:lnTo>
                <a:lnTo>
                  <a:pt x="428842" y="9029201"/>
                </a:lnTo>
                <a:lnTo>
                  <a:pt x="458978" y="9062439"/>
                </a:lnTo>
                <a:lnTo>
                  <a:pt x="489967" y="9094915"/>
                </a:lnTo>
                <a:lnTo>
                  <a:pt x="521794" y="9126610"/>
                </a:lnTo>
                <a:lnTo>
                  <a:pt x="554440" y="9157510"/>
                </a:lnTo>
                <a:lnTo>
                  <a:pt x="587889" y="9187597"/>
                </a:lnTo>
                <a:lnTo>
                  <a:pt x="622125" y="9216855"/>
                </a:lnTo>
                <a:lnTo>
                  <a:pt x="657129" y="9245268"/>
                </a:lnTo>
                <a:lnTo>
                  <a:pt x="692885" y="9272819"/>
                </a:lnTo>
                <a:lnTo>
                  <a:pt x="729376" y="9299491"/>
                </a:lnTo>
                <a:lnTo>
                  <a:pt x="766586" y="9325268"/>
                </a:lnTo>
                <a:lnTo>
                  <a:pt x="804496" y="9350134"/>
                </a:lnTo>
                <a:lnTo>
                  <a:pt x="843091" y="9374072"/>
                </a:lnTo>
                <a:lnTo>
                  <a:pt x="882352" y="9397065"/>
                </a:lnTo>
                <a:lnTo>
                  <a:pt x="922264" y="9419098"/>
                </a:lnTo>
                <a:lnTo>
                  <a:pt x="962809" y="9440153"/>
                </a:lnTo>
                <a:lnTo>
                  <a:pt x="1003970" y="9460214"/>
                </a:lnTo>
                <a:lnTo>
                  <a:pt x="1045730" y="9479265"/>
                </a:lnTo>
                <a:lnTo>
                  <a:pt x="1088073" y="9497289"/>
                </a:lnTo>
                <a:lnTo>
                  <a:pt x="1130980" y="9514270"/>
                </a:lnTo>
                <a:lnTo>
                  <a:pt x="1174436" y="9530190"/>
                </a:lnTo>
                <a:lnTo>
                  <a:pt x="1218423" y="9545035"/>
                </a:lnTo>
                <a:lnTo>
                  <a:pt x="1262925" y="9558787"/>
                </a:lnTo>
                <a:lnTo>
                  <a:pt x="1307923" y="9571429"/>
                </a:lnTo>
                <a:lnTo>
                  <a:pt x="1353402" y="9582946"/>
                </a:lnTo>
                <a:lnTo>
                  <a:pt x="1399345" y="9593320"/>
                </a:lnTo>
                <a:lnTo>
                  <a:pt x="1445734" y="9602535"/>
                </a:lnTo>
                <a:lnTo>
                  <a:pt x="1492552" y="9610576"/>
                </a:lnTo>
                <a:lnTo>
                  <a:pt x="1539782" y="9617424"/>
                </a:lnTo>
                <a:lnTo>
                  <a:pt x="1587408" y="9623065"/>
                </a:lnTo>
                <a:lnTo>
                  <a:pt x="1635412" y="9627480"/>
                </a:lnTo>
                <a:lnTo>
                  <a:pt x="1683778" y="9630655"/>
                </a:lnTo>
                <a:lnTo>
                  <a:pt x="1732489" y="9632571"/>
                </a:lnTo>
                <a:lnTo>
                  <a:pt x="1781526" y="9633214"/>
                </a:lnTo>
                <a:lnTo>
                  <a:pt x="18398057" y="9633214"/>
                </a:lnTo>
                <a:lnTo>
                  <a:pt x="18398057" y="0"/>
                </a:lnTo>
                <a:close/>
              </a:path>
            </a:pathLst>
          </a:custGeom>
          <a:solidFill>
            <a:srgbClr val="ffffff"/>
          </a:solidFill>
          <a:ln w="0">
            <a:noFill/>
          </a:ln>
        </p:spPr>
        <p:style>
          <a:lnRef idx="0"/>
          <a:fillRef idx="0"/>
          <a:effectRef idx="0"/>
          <a:fontRef idx="minor"/>
        </p:style>
      </p:sp>
      <p:sp>
        <p:nvSpPr>
          <p:cNvPr id="218" name="PlaceHolder 1"/>
          <p:cNvSpPr>
            <a:spLocks noGrp="1"/>
          </p:cNvSpPr>
          <p:nvPr>
            <p:ph type="title"/>
          </p:nvPr>
        </p:nvSpPr>
        <p:spPr>
          <a:xfrm>
            <a:off x="945000" y="934560"/>
            <a:ext cx="8337960" cy="1154880"/>
          </a:xfrm>
          <a:prstGeom prst="rect">
            <a:avLst/>
          </a:prstGeom>
          <a:noFill/>
          <a:ln w="0">
            <a:noFill/>
          </a:ln>
        </p:spPr>
        <p:txBody>
          <a:bodyPr lIns="0" rIns="0" tIns="9720" bIns="0" anchor="t">
            <a:noAutofit/>
          </a:bodyPr>
          <a:p>
            <a:pPr marL="7560" indent="0">
              <a:lnSpc>
                <a:spcPct val="100000"/>
              </a:lnSpc>
              <a:spcBef>
                <a:spcPts val="77"/>
              </a:spcBef>
              <a:buNone/>
            </a:pPr>
            <a:r>
              <a:rPr b="0" lang="nl-NL" sz="5030" spc="-7" strike="noStrike">
                <a:solidFill>
                  <a:srgbClr val="002e5a"/>
                </a:solidFill>
                <a:latin typeface="Space Grotesk Light Regular"/>
              </a:rPr>
              <a:t>Doelgroep ouderen</a:t>
            </a:r>
            <a:endParaRPr b="0" lang="nl-NL" sz="5030" spc="-1" strike="noStrike">
              <a:solidFill>
                <a:srgbClr val="000000"/>
              </a:solidFill>
              <a:latin typeface="Calibri"/>
            </a:endParaRPr>
          </a:p>
        </p:txBody>
      </p:sp>
      <p:sp>
        <p:nvSpPr>
          <p:cNvPr id="219" name="object 5"/>
          <p:cNvSpPr/>
          <p:nvPr/>
        </p:nvSpPr>
        <p:spPr>
          <a:xfrm>
            <a:off x="945000" y="1989360"/>
            <a:ext cx="10386720" cy="3599640"/>
          </a:xfrm>
          <a:prstGeom prst="rect">
            <a:avLst/>
          </a:prstGeom>
          <a:noFill/>
          <a:ln w="0">
            <a:noFill/>
          </a:ln>
        </p:spPr>
        <p:style>
          <a:lnRef idx="0"/>
          <a:fillRef idx="0"/>
          <a:effectRef idx="0"/>
          <a:fontRef idx="minor"/>
        </p:style>
        <p:txBody>
          <a:bodyPr lIns="0" rIns="0" tIns="7200" bIns="0" anchor="t">
            <a:spAutoFit/>
          </a:bodyPr>
          <a:p>
            <a:pPr lvl="1" marL="8078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Gebruik make-methode</a:t>
            </a:r>
            <a:endParaRPr b="0" lang="nl-NL" sz="1940" spc="-1" strike="noStrike">
              <a:latin typeface="Arial"/>
            </a:endParaRPr>
          </a:p>
          <a:p>
            <a:pPr lvl="1" marL="8078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Plaats dynamometer op zacht weefsel, niet op bot.</a:t>
            </a:r>
            <a:endParaRPr b="0" lang="nl-NL" sz="1940" spc="-1" strike="noStrike">
              <a:latin typeface="Arial"/>
            </a:endParaRPr>
          </a:p>
          <a:p>
            <a:pPr lvl="1" marL="8078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Lage intensiteit en korte duur</a:t>
            </a:r>
            <a:endParaRPr b="0" lang="nl-NL" sz="1940" spc="-1" strike="noStrike">
              <a:latin typeface="Arial"/>
            </a:endParaRPr>
          </a:p>
          <a:p>
            <a:pPr lvl="1" marL="8078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Zorg voor stabiele fixatie</a:t>
            </a:r>
            <a:endParaRPr b="0" lang="nl-NL" sz="1940" spc="-1" strike="noStrike">
              <a:latin typeface="Arial"/>
            </a:endParaRPr>
          </a:p>
          <a:p>
            <a:pPr lvl="1" marL="8078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Blijf communiceren en observeren</a:t>
            </a:r>
            <a:endParaRPr b="0" lang="nl-NL" sz="1940" spc="-1" strike="noStrike">
              <a:latin typeface="Arial"/>
            </a:endParaRPr>
          </a:p>
          <a:p>
            <a:pPr lvl="1" marL="8078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Antistolling medicatie = sneller blauwe plekken</a:t>
            </a:r>
            <a:endParaRPr b="0" lang="nl-NL" sz="1940" spc="-1" strike="noStrike">
              <a:latin typeface="Arial"/>
            </a:endParaRPr>
          </a:p>
          <a:p>
            <a:pPr lvl="2" marL="12650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Vermijd harde druk en schurende bewegingen</a:t>
            </a:r>
            <a:endParaRPr b="0" lang="nl-NL" sz="1940" spc="-1" strike="noStrike">
              <a:latin typeface="Arial"/>
            </a:endParaRPr>
          </a:p>
          <a:p>
            <a:pPr>
              <a:lnSpc>
                <a:spcPct val="150000"/>
              </a:lnSpc>
              <a:spcBef>
                <a:spcPts val="57"/>
              </a:spcBef>
            </a:pPr>
            <a:endParaRPr b="0" lang="nl-NL" sz="1940" spc="-1" strike="noStrike">
              <a:latin typeface="Arial"/>
            </a:endParaRPr>
          </a:p>
        </p:txBody>
      </p:sp>
    </p:spTree>
  </p:cSld>
  <mc:AlternateContent>
    <mc:Choice Requires="p14">
      <p:transition spd="slow" p14:dur="2000"/>
    </mc:Choice>
    <mc:Fallback>
      <p:transition spd="slow"/>
    </mc:Fallback>
  </mc:AlternateContent>
  <p:timing>
    <p:tnLst>
      <p:par>
        <p:cTn id="81" dur="indefinite" restart="never" nodeType="tmRoot">
          <p:childTnLst>
            <p:seq>
              <p:cTn id="82" dur="indefinite" nodeType="mainSeq">
                <p:childTnLst>
                  <p:par>
                    <p:cTn id="83" fill="hold">
                      <p:stCondLst>
                        <p:cond delay="indefinite"/>
                      </p:stCondLst>
                      <p:childTnLst>
                        <p:par>
                          <p:cTn id="84" fill="hold">
                            <p:stCondLst>
                              <p:cond delay="0"/>
                            </p:stCondLst>
                            <p:childTnLst>
                              <p:par>
                                <p:cTn id="85" nodeType="clickEffect" fill="hold" presetClass="entr" presetID="10">
                                  <p:stCondLst>
                                    <p:cond delay="0"/>
                                  </p:stCondLst>
                                  <p:childTnLst>
                                    <p:set>
                                      <p:cBhvr>
                                        <p:cTn id="86" dur="1" fill="hold">
                                          <p:stCondLst>
                                            <p:cond delay="0"/>
                                          </p:stCondLst>
                                        </p:cTn>
                                        <p:tgtEl>
                                          <p:spTgt spid="219"/>
                                        </p:tgtEl>
                                        <p:attrNameLst>
                                          <p:attrName>style.visibility</p:attrName>
                                        </p:attrNameLst>
                                      </p:cBhvr>
                                      <p:to>
                                        <p:strVal val="visible"/>
                                      </p:to>
                                    </p:set>
                                    <p:animEffect filter="fade" transition="in">
                                      <p:cBhvr additive="repl">
                                        <p:cTn id="87" dur="50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object 2"/>
          <p:cNvSpPr/>
          <p:nvPr/>
        </p:nvSpPr>
        <p:spPr>
          <a:xfrm>
            <a:off x="360" y="0"/>
            <a:ext cx="12190680" cy="6857280"/>
          </a:xfrm>
          <a:custGeom>
            <a:avLst/>
            <a:gdLst>
              <a:gd name="textAreaLeft" fmla="*/ 0 w 12190680"/>
              <a:gd name="textAreaRight" fmla="*/ 12191040 w 12190680"/>
              <a:gd name="textAreaTop" fmla="*/ 0 h 6857280"/>
              <a:gd name="textAreaBottom" fmla="*/ 6857640 h 6857280"/>
            </a:gdLst>
            <a:ahLst/>
            <a:rect l="textAreaLeft" t="textAreaTop" r="textAreaRight" b="textAreaBottom"/>
            <a:pathLst>
              <a:path w="20104100" h="11308715">
                <a:moveTo>
                  <a:pt x="20104099" y="0"/>
                </a:moveTo>
                <a:lnTo>
                  <a:pt x="0" y="0"/>
                </a:lnTo>
                <a:lnTo>
                  <a:pt x="0" y="11308556"/>
                </a:lnTo>
                <a:lnTo>
                  <a:pt x="20104099" y="11308556"/>
                </a:lnTo>
                <a:lnTo>
                  <a:pt x="20104099" y="0"/>
                </a:lnTo>
                <a:close/>
              </a:path>
            </a:pathLst>
          </a:custGeom>
          <a:solidFill>
            <a:srgbClr val="ecf1fa"/>
          </a:solidFill>
          <a:ln w="0">
            <a:noFill/>
          </a:ln>
        </p:spPr>
        <p:style>
          <a:lnRef idx="0"/>
          <a:fillRef idx="0"/>
          <a:effectRef idx="0"/>
          <a:fontRef idx="minor"/>
        </p:style>
      </p:sp>
      <p:sp>
        <p:nvSpPr>
          <p:cNvPr id="221" name="object 3"/>
          <p:cNvSpPr/>
          <p:nvPr/>
        </p:nvSpPr>
        <p:spPr>
          <a:xfrm>
            <a:off x="450000" y="507960"/>
            <a:ext cx="11156400" cy="5841360"/>
          </a:xfrm>
          <a:custGeom>
            <a:avLst/>
            <a:gdLst>
              <a:gd name="textAreaLeft" fmla="*/ 0 w 11156400"/>
              <a:gd name="textAreaRight" fmla="*/ 11156760 w 11156400"/>
              <a:gd name="textAreaTop" fmla="*/ 0 h 5841360"/>
              <a:gd name="textAreaBottom" fmla="*/ 5841720 h 5841360"/>
            </a:gdLst>
            <a:ahLst/>
            <a:rect l="textAreaLeft" t="textAreaTop" r="textAreaRight" b="textAreaBottom"/>
            <a:pathLst>
              <a:path w="18398490" h="9633585">
                <a:moveTo>
                  <a:pt x="18398057" y="0"/>
                </a:moveTo>
                <a:lnTo>
                  <a:pt x="3465" y="0"/>
                </a:lnTo>
                <a:lnTo>
                  <a:pt x="0" y="7903570"/>
                </a:lnTo>
                <a:lnTo>
                  <a:pt x="661" y="7951179"/>
                </a:lnTo>
                <a:lnTo>
                  <a:pt x="2636" y="7998470"/>
                </a:lnTo>
                <a:lnTo>
                  <a:pt x="5905" y="8045427"/>
                </a:lnTo>
                <a:lnTo>
                  <a:pt x="10453" y="8092033"/>
                </a:lnTo>
                <a:lnTo>
                  <a:pt x="16263" y="8138271"/>
                </a:lnTo>
                <a:lnTo>
                  <a:pt x="23316" y="8184126"/>
                </a:lnTo>
                <a:lnTo>
                  <a:pt x="31598" y="8229580"/>
                </a:lnTo>
                <a:lnTo>
                  <a:pt x="41090" y="8274617"/>
                </a:lnTo>
                <a:lnTo>
                  <a:pt x="51775" y="8319221"/>
                </a:lnTo>
                <a:lnTo>
                  <a:pt x="63637" y="8363376"/>
                </a:lnTo>
                <a:lnTo>
                  <a:pt x="76658" y="8407064"/>
                </a:lnTo>
                <a:lnTo>
                  <a:pt x="90822" y="8450269"/>
                </a:lnTo>
                <a:lnTo>
                  <a:pt x="106112" y="8492975"/>
                </a:lnTo>
                <a:lnTo>
                  <a:pt x="122510" y="8535165"/>
                </a:lnTo>
                <a:lnTo>
                  <a:pt x="140000" y="8576823"/>
                </a:lnTo>
                <a:lnTo>
                  <a:pt x="158564" y="8617932"/>
                </a:lnTo>
                <a:lnTo>
                  <a:pt x="178186" y="8658476"/>
                </a:lnTo>
                <a:lnTo>
                  <a:pt x="198849" y="8698438"/>
                </a:lnTo>
                <a:lnTo>
                  <a:pt x="220535" y="8737802"/>
                </a:lnTo>
                <a:lnTo>
                  <a:pt x="243228" y="8776551"/>
                </a:lnTo>
                <a:lnTo>
                  <a:pt x="266911" y="8814670"/>
                </a:lnTo>
                <a:lnTo>
                  <a:pt x="291567" y="8852140"/>
                </a:lnTo>
                <a:lnTo>
                  <a:pt x="317178" y="8888946"/>
                </a:lnTo>
                <a:lnTo>
                  <a:pt x="343729" y="8925072"/>
                </a:lnTo>
                <a:lnTo>
                  <a:pt x="371201" y="8960501"/>
                </a:lnTo>
                <a:lnTo>
                  <a:pt x="399578" y="8995216"/>
                </a:lnTo>
                <a:lnTo>
                  <a:pt x="428842" y="9029201"/>
                </a:lnTo>
                <a:lnTo>
                  <a:pt x="458978" y="9062439"/>
                </a:lnTo>
                <a:lnTo>
                  <a:pt x="489967" y="9094915"/>
                </a:lnTo>
                <a:lnTo>
                  <a:pt x="521794" y="9126610"/>
                </a:lnTo>
                <a:lnTo>
                  <a:pt x="554440" y="9157510"/>
                </a:lnTo>
                <a:lnTo>
                  <a:pt x="587889" y="9187597"/>
                </a:lnTo>
                <a:lnTo>
                  <a:pt x="622125" y="9216855"/>
                </a:lnTo>
                <a:lnTo>
                  <a:pt x="657129" y="9245268"/>
                </a:lnTo>
                <a:lnTo>
                  <a:pt x="692885" y="9272819"/>
                </a:lnTo>
                <a:lnTo>
                  <a:pt x="729376" y="9299491"/>
                </a:lnTo>
                <a:lnTo>
                  <a:pt x="766586" y="9325268"/>
                </a:lnTo>
                <a:lnTo>
                  <a:pt x="804496" y="9350134"/>
                </a:lnTo>
                <a:lnTo>
                  <a:pt x="843091" y="9374072"/>
                </a:lnTo>
                <a:lnTo>
                  <a:pt x="882352" y="9397065"/>
                </a:lnTo>
                <a:lnTo>
                  <a:pt x="922264" y="9419098"/>
                </a:lnTo>
                <a:lnTo>
                  <a:pt x="962809" y="9440153"/>
                </a:lnTo>
                <a:lnTo>
                  <a:pt x="1003970" y="9460214"/>
                </a:lnTo>
                <a:lnTo>
                  <a:pt x="1045730" y="9479265"/>
                </a:lnTo>
                <a:lnTo>
                  <a:pt x="1088073" y="9497289"/>
                </a:lnTo>
                <a:lnTo>
                  <a:pt x="1130980" y="9514270"/>
                </a:lnTo>
                <a:lnTo>
                  <a:pt x="1174436" y="9530190"/>
                </a:lnTo>
                <a:lnTo>
                  <a:pt x="1218423" y="9545035"/>
                </a:lnTo>
                <a:lnTo>
                  <a:pt x="1262925" y="9558787"/>
                </a:lnTo>
                <a:lnTo>
                  <a:pt x="1307923" y="9571429"/>
                </a:lnTo>
                <a:lnTo>
                  <a:pt x="1353402" y="9582946"/>
                </a:lnTo>
                <a:lnTo>
                  <a:pt x="1399345" y="9593320"/>
                </a:lnTo>
                <a:lnTo>
                  <a:pt x="1445734" y="9602535"/>
                </a:lnTo>
                <a:lnTo>
                  <a:pt x="1492552" y="9610576"/>
                </a:lnTo>
                <a:lnTo>
                  <a:pt x="1539782" y="9617424"/>
                </a:lnTo>
                <a:lnTo>
                  <a:pt x="1587408" y="9623065"/>
                </a:lnTo>
                <a:lnTo>
                  <a:pt x="1635412" y="9627480"/>
                </a:lnTo>
                <a:lnTo>
                  <a:pt x="1683778" y="9630655"/>
                </a:lnTo>
                <a:lnTo>
                  <a:pt x="1732489" y="9632571"/>
                </a:lnTo>
                <a:lnTo>
                  <a:pt x="1781526" y="9633214"/>
                </a:lnTo>
                <a:lnTo>
                  <a:pt x="18398057" y="9633214"/>
                </a:lnTo>
                <a:lnTo>
                  <a:pt x="18398057" y="0"/>
                </a:lnTo>
                <a:close/>
              </a:path>
            </a:pathLst>
          </a:custGeom>
          <a:solidFill>
            <a:srgbClr val="ffffff"/>
          </a:solidFill>
          <a:ln w="0">
            <a:noFill/>
          </a:ln>
        </p:spPr>
        <p:style>
          <a:lnRef idx="0"/>
          <a:fillRef idx="0"/>
          <a:effectRef idx="0"/>
          <a:fontRef idx="minor"/>
        </p:style>
      </p:sp>
      <p:sp>
        <p:nvSpPr>
          <p:cNvPr id="222" name="PlaceHolder 1"/>
          <p:cNvSpPr>
            <a:spLocks noGrp="1"/>
          </p:cNvSpPr>
          <p:nvPr>
            <p:ph type="title"/>
          </p:nvPr>
        </p:nvSpPr>
        <p:spPr>
          <a:xfrm>
            <a:off x="945000" y="934560"/>
            <a:ext cx="8337960" cy="1154880"/>
          </a:xfrm>
          <a:prstGeom prst="rect">
            <a:avLst/>
          </a:prstGeom>
          <a:noFill/>
          <a:ln w="0">
            <a:noFill/>
          </a:ln>
        </p:spPr>
        <p:txBody>
          <a:bodyPr lIns="0" rIns="0" tIns="9720" bIns="0" anchor="t">
            <a:noAutofit/>
          </a:bodyPr>
          <a:p>
            <a:pPr marL="7560" indent="0">
              <a:lnSpc>
                <a:spcPct val="100000"/>
              </a:lnSpc>
              <a:spcBef>
                <a:spcPts val="77"/>
              </a:spcBef>
              <a:buNone/>
            </a:pPr>
            <a:r>
              <a:rPr b="0" lang="nl-NL" sz="5030" spc="-7" strike="noStrike">
                <a:solidFill>
                  <a:srgbClr val="002e5a"/>
                </a:solidFill>
                <a:latin typeface="Space Grotesk Light Regular"/>
              </a:rPr>
              <a:t>Normwaarden</a:t>
            </a:r>
            <a:endParaRPr b="0" lang="nl-NL" sz="5030" spc="-1" strike="noStrike">
              <a:solidFill>
                <a:srgbClr val="000000"/>
              </a:solidFill>
              <a:latin typeface="Calibri"/>
            </a:endParaRPr>
          </a:p>
        </p:txBody>
      </p:sp>
      <p:sp>
        <p:nvSpPr>
          <p:cNvPr id="223" name="object 5"/>
          <p:cNvSpPr/>
          <p:nvPr/>
        </p:nvSpPr>
        <p:spPr>
          <a:xfrm>
            <a:off x="945000" y="1989360"/>
            <a:ext cx="10386720" cy="928440"/>
          </a:xfrm>
          <a:prstGeom prst="rect">
            <a:avLst/>
          </a:prstGeom>
          <a:noFill/>
          <a:ln w="0">
            <a:noFill/>
          </a:ln>
        </p:spPr>
        <p:style>
          <a:lnRef idx="0"/>
          <a:fillRef idx="0"/>
          <a:effectRef idx="0"/>
          <a:fontRef idx="minor"/>
        </p:style>
        <p:txBody>
          <a:bodyPr lIns="0" rIns="0" tIns="7200" bIns="0" anchor="t">
            <a:spAutoFit/>
          </a:bodyPr>
          <a:p>
            <a:pPr lvl="1" marL="807840" indent="-343080">
              <a:lnSpc>
                <a:spcPct val="150000"/>
              </a:lnSpc>
              <a:spcBef>
                <a:spcPts val="57"/>
              </a:spcBef>
              <a:buClr>
                <a:srgbClr val="000000"/>
              </a:buClr>
              <a:buFont typeface="Arial"/>
              <a:buChar char="•"/>
            </a:pPr>
            <a:r>
              <a:rPr b="0" lang="nl-NL" sz="2000" spc="-1" strike="noStrike" u="sng">
                <a:solidFill>
                  <a:srgbClr val="0000ff"/>
                </a:solidFill>
                <a:uFillTx/>
                <a:latin typeface="Calibri"/>
                <a:hlinkClick r:id="rId1"/>
              </a:rPr>
              <a:t>Normwaarden onderste extremiteiten – </a:t>
            </a:r>
            <a:r>
              <a:rPr b="0" lang="nl-NL" sz="2000" spc="-1" strike="noStrike" u="sng">
                <a:solidFill>
                  <a:srgbClr val="0000ff"/>
                </a:solidFill>
                <a:uFillTx/>
                <a:latin typeface="Calibri"/>
                <a:hlinkClick r:id="rId2"/>
              </a:rPr>
              <a:t>ProCare</a:t>
            </a:r>
            <a:endParaRPr b="0" lang="nl-NL" sz="2000" spc="-1" strike="noStrike">
              <a:latin typeface="Arial"/>
            </a:endParaRPr>
          </a:p>
          <a:p>
            <a:pPr lvl="1" marL="807840" indent="-343080">
              <a:lnSpc>
                <a:spcPct val="150000"/>
              </a:lnSpc>
              <a:spcBef>
                <a:spcPts val="57"/>
              </a:spcBef>
              <a:buClr>
                <a:srgbClr val="000000"/>
              </a:buClr>
              <a:buFont typeface="Arial"/>
              <a:buChar char="•"/>
            </a:pPr>
            <a:r>
              <a:rPr b="0" lang="nl-NL" sz="2000" spc="-1" strike="noStrike" u="sng">
                <a:solidFill>
                  <a:srgbClr val="0000ff"/>
                </a:solidFill>
                <a:uFillTx/>
                <a:latin typeface="Calibri"/>
                <a:hlinkClick r:id="rId3"/>
              </a:rPr>
              <a:t>Normwaarden bovenste extremiteiten - </a:t>
            </a:r>
            <a:r>
              <a:rPr b="0" lang="nl-NL" sz="2000" spc="-1" strike="noStrike" u="sng">
                <a:solidFill>
                  <a:srgbClr val="0000ff"/>
                </a:solidFill>
                <a:uFillTx/>
                <a:latin typeface="Calibri"/>
                <a:hlinkClick r:id="rId4"/>
              </a:rPr>
              <a:t>ProCare</a:t>
            </a:r>
            <a:endParaRPr b="0" lang="nl-NL" sz="2000" spc="-1" strike="noStrike">
              <a:latin typeface="Arial"/>
            </a:endParaRPr>
          </a:p>
        </p:txBody>
      </p:sp>
    </p:spTree>
  </p:cSld>
  <mc:AlternateContent>
    <mc:Choice Requires="p14">
      <p:transition spd="slow" p14:dur="2000"/>
    </mc:Choice>
    <mc:Fallback>
      <p:transition spd="slow"/>
    </mc:Fallback>
  </mc:AlternateContent>
  <p:timing>
    <p:tnLst>
      <p:par>
        <p:cTn id="88" dur="indefinite" restart="never" nodeType="tmRoot">
          <p:childTnLst>
            <p:seq>
              <p:cTn id="89" dur="indefinite" nodeType="mainSeq">
                <p:childTnLst>
                  <p:par>
                    <p:cTn id="90" fill="hold">
                      <p:stCondLst>
                        <p:cond delay="indefinite"/>
                      </p:stCondLst>
                      <p:childTnLst>
                        <p:par>
                          <p:cTn id="91" fill="hold">
                            <p:stCondLst>
                              <p:cond delay="0"/>
                            </p:stCondLst>
                            <p:childTnLst>
                              <p:par>
                                <p:cTn id="92" nodeType="clickEffect" fill="hold" presetClass="entr" presetID="10">
                                  <p:stCondLst>
                                    <p:cond delay="0"/>
                                  </p:stCondLst>
                                  <p:childTnLst>
                                    <p:set>
                                      <p:cBhvr>
                                        <p:cTn id="93" dur="1" fill="hold">
                                          <p:stCondLst>
                                            <p:cond delay="0"/>
                                          </p:stCondLst>
                                        </p:cTn>
                                        <p:tgtEl>
                                          <p:spTgt spid="223"/>
                                        </p:tgtEl>
                                        <p:attrNameLst>
                                          <p:attrName>style.visibility</p:attrName>
                                        </p:attrNameLst>
                                      </p:cBhvr>
                                      <p:to>
                                        <p:strVal val="visible"/>
                                      </p:to>
                                    </p:set>
                                    <p:animEffect filter="fade" transition="in">
                                      <p:cBhvr additive="repl">
                                        <p:cTn id="94" dur="5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object 2"/>
          <p:cNvSpPr/>
          <p:nvPr/>
        </p:nvSpPr>
        <p:spPr>
          <a:xfrm>
            <a:off x="360" y="0"/>
            <a:ext cx="12190680" cy="6857280"/>
          </a:xfrm>
          <a:custGeom>
            <a:avLst/>
            <a:gdLst>
              <a:gd name="textAreaLeft" fmla="*/ 0 w 12190680"/>
              <a:gd name="textAreaRight" fmla="*/ 12191040 w 12190680"/>
              <a:gd name="textAreaTop" fmla="*/ 0 h 6857280"/>
              <a:gd name="textAreaBottom" fmla="*/ 6857640 h 6857280"/>
            </a:gdLst>
            <a:ahLst/>
            <a:rect l="textAreaLeft" t="textAreaTop" r="textAreaRight" b="textAreaBottom"/>
            <a:pathLst>
              <a:path w="20104100" h="11308715">
                <a:moveTo>
                  <a:pt x="20104099" y="0"/>
                </a:moveTo>
                <a:lnTo>
                  <a:pt x="0" y="0"/>
                </a:lnTo>
                <a:lnTo>
                  <a:pt x="0" y="11308556"/>
                </a:lnTo>
                <a:lnTo>
                  <a:pt x="20104099" y="11308556"/>
                </a:lnTo>
                <a:lnTo>
                  <a:pt x="20104099" y="0"/>
                </a:lnTo>
                <a:close/>
              </a:path>
            </a:pathLst>
          </a:custGeom>
          <a:solidFill>
            <a:srgbClr val="ecf1fa"/>
          </a:solidFill>
          <a:ln w="0">
            <a:noFill/>
          </a:ln>
        </p:spPr>
        <p:style>
          <a:lnRef idx="0"/>
          <a:fillRef idx="0"/>
          <a:effectRef idx="0"/>
          <a:fontRef idx="minor"/>
        </p:style>
      </p:sp>
      <p:sp>
        <p:nvSpPr>
          <p:cNvPr id="225" name="object 3"/>
          <p:cNvSpPr/>
          <p:nvPr/>
        </p:nvSpPr>
        <p:spPr>
          <a:xfrm>
            <a:off x="534240" y="507960"/>
            <a:ext cx="11156400" cy="5841360"/>
          </a:xfrm>
          <a:custGeom>
            <a:avLst/>
            <a:gdLst>
              <a:gd name="textAreaLeft" fmla="*/ 0 w 11156400"/>
              <a:gd name="textAreaRight" fmla="*/ 11156760 w 11156400"/>
              <a:gd name="textAreaTop" fmla="*/ 0 h 5841360"/>
              <a:gd name="textAreaBottom" fmla="*/ 5841720 h 5841360"/>
            </a:gdLst>
            <a:ahLst/>
            <a:rect l="textAreaLeft" t="textAreaTop" r="textAreaRight" b="textAreaBottom"/>
            <a:pathLst>
              <a:path w="18398490" h="9633585">
                <a:moveTo>
                  <a:pt x="18398057" y="0"/>
                </a:moveTo>
                <a:lnTo>
                  <a:pt x="3465" y="0"/>
                </a:lnTo>
                <a:lnTo>
                  <a:pt x="0" y="7903570"/>
                </a:lnTo>
                <a:lnTo>
                  <a:pt x="661" y="7951179"/>
                </a:lnTo>
                <a:lnTo>
                  <a:pt x="2636" y="7998470"/>
                </a:lnTo>
                <a:lnTo>
                  <a:pt x="5905" y="8045427"/>
                </a:lnTo>
                <a:lnTo>
                  <a:pt x="10453" y="8092033"/>
                </a:lnTo>
                <a:lnTo>
                  <a:pt x="16263" y="8138271"/>
                </a:lnTo>
                <a:lnTo>
                  <a:pt x="23316" y="8184126"/>
                </a:lnTo>
                <a:lnTo>
                  <a:pt x="31598" y="8229580"/>
                </a:lnTo>
                <a:lnTo>
                  <a:pt x="41090" y="8274617"/>
                </a:lnTo>
                <a:lnTo>
                  <a:pt x="51775" y="8319221"/>
                </a:lnTo>
                <a:lnTo>
                  <a:pt x="63637" y="8363376"/>
                </a:lnTo>
                <a:lnTo>
                  <a:pt x="76658" y="8407064"/>
                </a:lnTo>
                <a:lnTo>
                  <a:pt x="90822" y="8450269"/>
                </a:lnTo>
                <a:lnTo>
                  <a:pt x="106112" y="8492975"/>
                </a:lnTo>
                <a:lnTo>
                  <a:pt x="122510" y="8535165"/>
                </a:lnTo>
                <a:lnTo>
                  <a:pt x="140000" y="8576823"/>
                </a:lnTo>
                <a:lnTo>
                  <a:pt x="158564" y="8617932"/>
                </a:lnTo>
                <a:lnTo>
                  <a:pt x="178186" y="8658476"/>
                </a:lnTo>
                <a:lnTo>
                  <a:pt x="198849" y="8698438"/>
                </a:lnTo>
                <a:lnTo>
                  <a:pt x="220535" y="8737802"/>
                </a:lnTo>
                <a:lnTo>
                  <a:pt x="243228" y="8776551"/>
                </a:lnTo>
                <a:lnTo>
                  <a:pt x="266911" y="8814670"/>
                </a:lnTo>
                <a:lnTo>
                  <a:pt x="291567" y="8852140"/>
                </a:lnTo>
                <a:lnTo>
                  <a:pt x="317178" y="8888946"/>
                </a:lnTo>
                <a:lnTo>
                  <a:pt x="343729" y="8925072"/>
                </a:lnTo>
                <a:lnTo>
                  <a:pt x="371201" y="8960501"/>
                </a:lnTo>
                <a:lnTo>
                  <a:pt x="399578" y="8995216"/>
                </a:lnTo>
                <a:lnTo>
                  <a:pt x="428842" y="9029201"/>
                </a:lnTo>
                <a:lnTo>
                  <a:pt x="458978" y="9062439"/>
                </a:lnTo>
                <a:lnTo>
                  <a:pt x="489967" y="9094915"/>
                </a:lnTo>
                <a:lnTo>
                  <a:pt x="521794" y="9126610"/>
                </a:lnTo>
                <a:lnTo>
                  <a:pt x="554440" y="9157510"/>
                </a:lnTo>
                <a:lnTo>
                  <a:pt x="587889" y="9187597"/>
                </a:lnTo>
                <a:lnTo>
                  <a:pt x="622125" y="9216855"/>
                </a:lnTo>
                <a:lnTo>
                  <a:pt x="657129" y="9245268"/>
                </a:lnTo>
                <a:lnTo>
                  <a:pt x="692885" y="9272819"/>
                </a:lnTo>
                <a:lnTo>
                  <a:pt x="729376" y="9299491"/>
                </a:lnTo>
                <a:lnTo>
                  <a:pt x="766586" y="9325268"/>
                </a:lnTo>
                <a:lnTo>
                  <a:pt x="804496" y="9350134"/>
                </a:lnTo>
                <a:lnTo>
                  <a:pt x="843091" y="9374072"/>
                </a:lnTo>
                <a:lnTo>
                  <a:pt x="882352" y="9397065"/>
                </a:lnTo>
                <a:lnTo>
                  <a:pt x="922264" y="9419098"/>
                </a:lnTo>
                <a:lnTo>
                  <a:pt x="962809" y="9440153"/>
                </a:lnTo>
                <a:lnTo>
                  <a:pt x="1003970" y="9460214"/>
                </a:lnTo>
                <a:lnTo>
                  <a:pt x="1045730" y="9479265"/>
                </a:lnTo>
                <a:lnTo>
                  <a:pt x="1088073" y="9497289"/>
                </a:lnTo>
                <a:lnTo>
                  <a:pt x="1130980" y="9514270"/>
                </a:lnTo>
                <a:lnTo>
                  <a:pt x="1174436" y="9530190"/>
                </a:lnTo>
                <a:lnTo>
                  <a:pt x="1218423" y="9545035"/>
                </a:lnTo>
                <a:lnTo>
                  <a:pt x="1262925" y="9558787"/>
                </a:lnTo>
                <a:lnTo>
                  <a:pt x="1307923" y="9571429"/>
                </a:lnTo>
                <a:lnTo>
                  <a:pt x="1353402" y="9582946"/>
                </a:lnTo>
                <a:lnTo>
                  <a:pt x="1399345" y="9593320"/>
                </a:lnTo>
                <a:lnTo>
                  <a:pt x="1445734" y="9602535"/>
                </a:lnTo>
                <a:lnTo>
                  <a:pt x="1492552" y="9610576"/>
                </a:lnTo>
                <a:lnTo>
                  <a:pt x="1539782" y="9617424"/>
                </a:lnTo>
                <a:lnTo>
                  <a:pt x="1587408" y="9623065"/>
                </a:lnTo>
                <a:lnTo>
                  <a:pt x="1635412" y="9627480"/>
                </a:lnTo>
                <a:lnTo>
                  <a:pt x="1683778" y="9630655"/>
                </a:lnTo>
                <a:lnTo>
                  <a:pt x="1732489" y="9632571"/>
                </a:lnTo>
                <a:lnTo>
                  <a:pt x="1781526" y="9633214"/>
                </a:lnTo>
                <a:lnTo>
                  <a:pt x="18398057" y="9633214"/>
                </a:lnTo>
                <a:lnTo>
                  <a:pt x="18398057" y="0"/>
                </a:lnTo>
                <a:close/>
              </a:path>
            </a:pathLst>
          </a:custGeom>
          <a:solidFill>
            <a:srgbClr val="ffffff"/>
          </a:solidFill>
          <a:ln w="0">
            <a:noFill/>
          </a:ln>
        </p:spPr>
        <p:style>
          <a:lnRef idx="0"/>
          <a:fillRef idx="0"/>
          <a:effectRef idx="0"/>
          <a:fontRef idx="minor"/>
        </p:style>
      </p:sp>
      <p:sp>
        <p:nvSpPr>
          <p:cNvPr id="226" name="PlaceHolder 1"/>
          <p:cNvSpPr>
            <a:spLocks noGrp="1"/>
          </p:cNvSpPr>
          <p:nvPr>
            <p:ph type="title"/>
          </p:nvPr>
        </p:nvSpPr>
        <p:spPr>
          <a:xfrm>
            <a:off x="945000" y="934560"/>
            <a:ext cx="8337960" cy="1154880"/>
          </a:xfrm>
          <a:prstGeom prst="rect">
            <a:avLst/>
          </a:prstGeom>
          <a:noFill/>
          <a:ln w="0">
            <a:noFill/>
          </a:ln>
        </p:spPr>
        <p:txBody>
          <a:bodyPr lIns="0" rIns="0" tIns="9720" bIns="0" anchor="t">
            <a:noAutofit/>
          </a:bodyPr>
          <a:p>
            <a:pPr marL="7560" indent="0">
              <a:lnSpc>
                <a:spcPct val="100000"/>
              </a:lnSpc>
              <a:spcBef>
                <a:spcPts val="77"/>
              </a:spcBef>
              <a:buNone/>
            </a:pPr>
            <a:r>
              <a:rPr b="0" lang="nl-NL" sz="5030" spc="-7" strike="noStrike">
                <a:solidFill>
                  <a:srgbClr val="002e5a"/>
                </a:solidFill>
                <a:latin typeface="Space Grotesk Light Regular"/>
              </a:rPr>
              <a:t>Oefening 1</a:t>
            </a:r>
            <a:endParaRPr b="0" lang="nl-NL" sz="5030" spc="-1" strike="noStrike">
              <a:solidFill>
                <a:srgbClr val="000000"/>
              </a:solidFill>
              <a:latin typeface="Calibri"/>
            </a:endParaRPr>
          </a:p>
        </p:txBody>
      </p:sp>
      <p:sp>
        <p:nvSpPr>
          <p:cNvPr id="227" name="object 5"/>
          <p:cNvSpPr/>
          <p:nvPr/>
        </p:nvSpPr>
        <p:spPr>
          <a:xfrm>
            <a:off x="945000" y="2081160"/>
            <a:ext cx="10386720" cy="2692440"/>
          </a:xfrm>
          <a:prstGeom prst="rect">
            <a:avLst/>
          </a:prstGeom>
          <a:noFill/>
          <a:ln w="0">
            <a:noFill/>
          </a:ln>
        </p:spPr>
        <p:style>
          <a:lnRef idx="0"/>
          <a:fillRef idx="0"/>
          <a:effectRef idx="0"/>
          <a:fontRef idx="minor"/>
        </p:style>
        <p:txBody>
          <a:bodyPr lIns="0" rIns="0" tIns="7200" bIns="0" anchor="t">
            <a:spAutoFit/>
          </a:bodyPr>
          <a:p>
            <a:pPr marL="464760">
              <a:lnSpc>
                <a:spcPct val="150000"/>
              </a:lnSpc>
              <a:spcBef>
                <a:spcPts val="57"/>
              </a:spcBef>
            </a:pPr>
            <a:r>
              <a:rPr b="1" lang="nl-NL" sz="1940" spc="-1" strike="noStrike" u="sng">
                <a:solidFill>
                  <a:srgbClr val="000000"/>
                </a:solidFill>
                <a:uFillTx/>
                <a:latin typeface="Montserrat SemiBold"/>
              </a:rPr>
              <a:t>Quadriceps meting (knie extensie)</a:t>
            </a:r>
            <a:endParaRPr b="0" lang="nl-NL" sz="1940" spc="-1" strike="noStrike">
              <a:latin typeface="Arial"/>
            </a:endParaRPr>
          </a:p>
          <a:p>
            <a:pPr lvl="1" marL="8078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Hoe?</a:t>
            </a:r>
            <a:endParaRPr b="0" lang="nl-NL" sz="1940" spc="-1" strike="noStrike">
              <a:latin typeface="Arial"/>
            </a:endParaRPr>
          </a:p>
          <a:p>
            <a:pPr lvl="2" marL="12650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Zittend, 90 graden, MicroFET op distale tibia, fixatie bovenbeen, zorg dat romp recht blijft</a:t>
            </a:r>
            <a:endParaRPr b="0" lang="nl-NL" sz="1940" spc="-1" strike="noStrike">
              <a:latin typeface="Arial"/>
            </a:endParaRPr>
          </a:p>
          <a:p>
            <a:pPr lvl="2" marL="12650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a:t>
            </a:r>
            <a:r>
              <a:rPr b="0" lang="nl-NL" sz="1940" spc="-1" strike="noStrike">
                <a:solidFill>
                  <a:srgbClr val="000000"/>
                </a:solidFill>
                <a:latin typeface="Montserrat SemiBold"/>
              </a:rPr>
              <a:t>Duw je onderbeen zo hard mogelijk naar voren en houd vast’</a:t>
            </a:r>
            <a:endParaRPr b="0" lang="nl-NL" sz="1940" spc="-1" strike="noStrike">
              <a:latin typeface="Arial"/>
            </a:endParaRPr>
          </a:p>
          <a:p>
            <a:pPr>
              <a:lnSpc>
                <a:spcPct val="150000"/>
              </a:lnSpc>
              <a:spcBef>
                <a:spcPts val="57"/>
              </a:spcBef>
            </a:pPr>
            <a:endParaRPr b="0" lang="nl-NL" sz="1940" spc="-1" strike="noStrike">
              <a:latin typeface="Arial"/>
            </a:endParaRPr>
          </a:p>
        </p:txBody>
      </p:sp>
      <p:pic>
        <p:nvPicPr>
          <p:cNvPr id="228" name="Afbeelding 5" descr=""/>
          <p:cNvPicPr/>
          <p:nvPr/>
        </p:nvPicPr>
        <p:blipFill>
          <a:blip r:embed="rId1"/>
          <a:stretch/>
        </p:blipFill>
        <p:spPr>
          <a:xfrm>
            <a:off x="4156560" y="4674240"/>
            <a:ext cx="3566520" cy="2037960"/>
          </a:xfrm>
          <a:prstGeom prst="rect">
            <a:avLst/>
          </a:prstGeom>
          <a:ln w="0">
            <a:noFill/>
          </a:ln>
        </p:spPr>
      </p:pic>
      <p:sp>
        <p:nvSpPr>
          <p:cNvPr id="229" name="Rechthoek 6"/>
          <p:cNvSpPr/>
          <p:nvPr/>
        </p:nvSpPr>
        <p:spPr>
          <a:xfrm>
            <a:off x="7223760" y="600120"/>
            <a:ext cx="3883320" cy="2093760"/>
          </a:xfrm>
          <a:prstGeom prst="rect">
            <a:avLst/>
          </a:prstGeom>
          <a:solidFill>
            <a:srgbClr val="4f81bd"/>
          </a:solidFill>
          <a:ln>
            <a:solidFill>
              <a:srgbClr val="223852"/>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marL="285840" indent="-285840" algn="ctr">
              <a:lnSpc>
                <a:spcPct val="100000"/>
              </a:lnSpc>
              <a:buClr>
                <a:srgbClr val="ffffff"/>
              </a:buClr>
              <a:buFont typeface="StarSymbol"/>
              <a:buChar char="-"/>
            </a:pPr>
            <a:r>
              <a:rPr b="0" lang="nl-NL" sz="1800" spc="-1" strike="noStrike">
                <a:solidFill>
                  <a:schemeClr val="lt1"/>
                </a:solidFill>
                <a:latin typeface="Calibri"/>
              </a:rPr>
              <a:t>Lichaamspositie?</a:t>
            </a:r>
            <a:endParaRPr b="0" lang="nl-NL" sz="1800" spc="-1" strike="noStrike">
              <a:latin typeface="Arial"/>
            </a:endParaRPr>
          </a:p>
          <a:p>
            <a:pPr marL="285840" indent="-285840" algn="ctr">
              <a:lnSpc>
                <a:spcPct val="100000"/>
              </a:lnSpc>
              <a:buClr>
                <a:srgbClr val="ffffff"/>
              </a:buClr>
              <a:buFont typeface="StarSymbol"/>
              <a:buChar char="-"/>
            </a:pPr>
            <a:r>
              <a:rPr b="0" lang="nl-NL" sz="1800" spc="-1" strike="noStrike">
                <a:solidFill>
                  <a:schemeClr val="lt1"/>
                </a:solidFill>
                <a:latin typeface="Calibri"/>
              </a:rPr>
              <a:t>Positie MicroFET?</a:t>
            </a:r>
            <a:endParaRPr b="0" lang="nl-NL" sz="1800" spc="-1" strike="noStrike">
              <a:latin typeface="Arial"/>
            </a:endParaRPr>
          </a:p>
          <a:p>
            <a:pPr marL="285840" indent="-285840" algn="ctr">
              <a:lnSpc>
                <a:spcPct val="100000"/>
              </a:lnSpc>
              <a:buClr>
                <a:srgbClr val="ffffff"/>
              </a:buClr>
              <a:buFont typeface="StarSymbol"/>
              <a:buChar char="-"/>
            </a:pPr>
            <a:r>
              <a:rPr b="0" lang="nl-NL" sz="1800" spc="-1" strike="noStrike">
                <a:solidFill>
                  <a:schemeClr val="lt1"/>
                </a:solidFill>
                <a:latin typeface="Calibri"/>
              </a:rPr>
              <a:t>Fixatie?</a:t>
            </a:r>
            <a:endParaRPr b="0" lang="nl-NL" sz="1800" spc="-1" strike="noStrike">
              <a:latin typeface="Arial"/>
            </a:endParaRPr>
          </a:p>
          <a:p>
            <a:pPr marL="285840" indent="-285840" algn="ctr">
              <a:lnSpc>
                <a:spcPct val="100000"/>
              </a:lnSpc>
              <a:buClr>
                <a:srgbClr val="ffffff"/>
              </a:buClr>
              <a:buFont typeface="StarSymbol"/>
              <a:buChar char="-"/>
            </a:pPr>
            <a:r>
              <a:rPr b="0" lang="nl-NL" sz="1800" spc="-1" strike="noStrike">
                <a:solidFill>
                  <a:schemeClr val="lt1"/>
                </a:solidFill>
                <a:latin typeface="Calibri"/>
              </a:rPr>
              <a:t>Instructie?</a:t>
            </a:r>
            <a:endParaRPr b="0" lang="nl-NL" sz="1800" spc="-1" strike="noStrike">
              <a:latin typeface="Arial"/>
            </a:endParaRPr>
          </a:p>
          <a:p>
            <a:pPr marL="285840" indent="-285840" algn="ctr">
              <a:lnSpc>
                <a:spcPct val="100000"/>
              </a:lnSpc>
              <a:buClr>
                <a:srgbClr val="ffffff"/>
              </a:buClr>
              <a:buFont typeface="StarSymbol"/>
              <a:buChar char="-"/>
            </a:pPr>
            <a:r>
              <a:rPr b="0" lang="nl-NL" sz="1800" spc="-1" strike="noStrike">
                <a:solidFill>
                  <a:schemeClr val="lt1"/>
                </a:solidFill>
                <a:latin typeface="Calibri"/>
              </a:rPr>
              <a:t>Compensatie?</a:t>
            </a:r>
            <a:endParaRPr b="0" lang="nl-NL" sz="1800" spc="-1" strike="noStrike">
              <a:latin typeface="Arial"/>
            </a:endParaRPr>
          </a:p>
          <a:p>
            <a:pPr algn="ctr">
              <a:lnSpc>
                <a:spcPct val="100000"/>
              </a:lnSpc>
            </a:pPr>
            <a:endParaRPr b="0" lang="nl-NL" sz="1800" spc="-1" strike="noStrike">
              <a:latin typeface="Arial"/>
            </a:endParaRPr>
          </a:p>
        </p:txBody>
      </p:sp>
    </p:spTree>
  </p:cSld>
  <mc:AlternateContent>
    <mc:Choice Requires="p14">
      <p:transition spd="slow" p14:dur="2000"/>
    </mc:Choice>
    <mc:Fallback>
      <p:transition spd="slow"/>
    </mc:Fallback>
  </mc:AlternateContent>
  <p:timing>
    <p:tnLst>
      <p:par>
        <p:cTn id="95" dur="indefinite" restart="never" nodeType="tmRoot">
          <p:childTnLst>
            <p:seq>
              <p:cTn id="96" dur="indefinite" nodeType="mainSeq">
                <p:childTnLst>
                  <p:par>
                    <p:cTn id="97" fill="hold">
                      <p:stCondLst>
                        <p:cond delay="indefinite"/>
                      </p:stCondLst>
                      <p:childTnLst>
                        <p:par>
                          <p:cTn id="98" fill="hold">
                            <p:stCondLst>
                              <p:cond delay="0"/>
                            </p:stCondLst>
                            <p:childTnLst>
                              <p:par>
                                <p:cTn id="99" nodeType="clickEffect" fill="hold" presetClass="entr" presetID="10">
                                  <p:stCondLst>
                                    <p:cond delay="0"/>
                                  </p:stCondLst>
                                  <p:childTnLst>
                                    <p:set>
                                      <p:cBhvr>
                                        <p:cTn id="100" dur="1" fill="hold">
                                          <p:stCondLst>
                                            <p:cond delay="0"/>
                                          </p:stCondLst>
                                        </p:cTn>
                                        <p:tgtEl>
                                          <p:spTgt spid="227">
                                            <p:txEl>
                                              <p:pRg st="0" end="0"/>
                                            </p:txEl>
                                          </p:spTgt>
                                        </p:tgtEl>
                                        <p:attrNameLst>
                                          <p:attrName>style.visibility</p:attrName>
                                        </p:attrNameLst>
                                      </p:cBhvr>
                                      <p:to>
                                        <p:strVal val="visible"/>
                                      </p:to>
                                    </p:set>
                                    <p:animEffect filter="fade" transition="in">
                                      <p:cBhvr additive="repl">
                                        <p:cTn id="101" dur="500"/>
                                        <p:tgtEl>
                                          <p:spTgt spid="227">
                                            <p:txEl>
                                              <p:pRg st="0" end="0"/>
                                            </p:txEl>
                                          </p:spTgt>
                                        </p:tgtEl>
                                      </p:cBhvr>
                                    </p:animEffect>
                                  </p:childTnLst>
                                </p:cTn>
                              </p:par>
                              <p:par>
                                <p:cTn id="102" nodeType="withEffect" fill="hold" presetClass="entr" presetID="10">
                                  <p:stCondLst>
                                    <p:cond delay="0"/>
                                  </p:stCondLst>
                                  <p:childTnLst>
                                    <p:set>
                                      <p:cBhvr>
                                        <p:cTn id="103" dur="1" fill="hold">
                                          <p:stCondLst>
                                            <p:cond delay="0"/>
                                          </p:stCondLst>
                                        </p:cTn>
                                        <p:tgtEl>
                                          <p:spTgt spid="227">
                                            <p:txEl>
                                              <p:pRg st="1" end="1"/>
                                            </p:txEl>
                                          </p:spTgt>
                                        </p:tgtEl>
                                        <p:attrNameLst>
                                          <p:attrName>style.visibility</p:attrName>
                                        </p:attrNameLst>
                                      </p:cBhvr>
                                      <p:to>
                                        <p:strVal val="visible"/>
                                      </p:to>
                                    </p:set>
                                    <p:animEffect filter="fade" transition="in">
                                      <p:cBhvr additive="repl">
                                        <p:cTn id="104" dur="500"/>
                                        <p:tgtEl>
                                          <p:spTgt spid="227">
                                            <p:txEl>
                                              <p:pRg st="1" end="1"/>
                                            </p:txEl>
                                          </p:spTgt>
                                        </p:tgtEl>
                                      </p:cBhvr>
                                    </p:animEffect>
                                  </p:childTnLst>
                                </p:cTn>
                              </p:par>
                            </p:childTnLst>
                          </p:cTn>
                        </p:par>
                      </p:childTnLst>
                    </p:cTn>
                  </p:par>
                  <p:par>
                    <p:cTn id="105" fill="hold">
                      <p:stCondLst>
                        <p:cond delay="indefinite"/>
                      </p:stCondLst>
                      <p:childTnLst>
                        <p:par>
                          <p:cTn id="106" fill="hold">
                            <p:stCondLst>
                              <p:cond delay="0"/>
                            </p:stCondLst>
                            <p:childTnLst>
                              <p:par>
                                <p:cTn id="107" nodeType="clickEffect" fill="hold" presetClass="entr" presetID="10">
                                  <p:stCondLst>
                                    <p:cond delay="0"/>
                                  </p:stCondLst>
                                  <p:childTnLst>
                                    <p:set>
                                      <p:cBhvr>
                                        <p:cTn id="108" dur="1" fill="hold">
                                          <p:stCondLst>
                                            <p:cond delay="0"/>
                                          </p:stCondLst>
                                        </p:cTn>
                                        <p:tgtEl>
                                          <p:spTgt spid="227">
                                            <p:txEl>
                                              <p:pRg st="2" end="2"/>
                                            </p:txEl>
                                          </p:spTgt>
                                        </p:tgtEl>
                                        <p:attrNameLst>
                                          <p:attrName>style.visibility</p:attrName>
                                        </p:attrNameLst>
                                      </p:cBhvr>
                                      <p:to>
                                        <p:strVal val="visible"/>
                                      </p:to>
                                    </p:set>
                                    <p:animEffect filter="fade" transition="in">
                                      <p:cBhvr additive="repl">
                                        <p:cTn id="109" dur="500"/>
                                        <p:tgtEl>
                                          <p:spTgt spid="227">
                                            <p:txEl>
                                              <p:pRg st="2" end="2"/>
                                            </p:txEl>
                                          </p:spTgt>
                                        </p:tgtEl>
                                      </p:cBhvr>
                                    </p:animEffect>
                                  </p:childTnLst>
                                </p:cTn>
                              </p:par>
                            </p:childTnLst>
                          </p:cTn>
                        </p:par>
                      </p:childTnLst>
                    </p:cTn>
                  </p:par>
                  <p:par>
                    <p:cTn id="110" fill="hold">
                      <p:stCondLst>
                        <p:cond delay="indefinite"/>
                      </p:stCondLst>
                      <p:childTnLst>
                        <p:par>
                          <p:cTn id="111" fill="hold">
                            <p:stCondLst>
                              <p:cond delay="0"/>
                            </p:stCondLst>
                            <p:childTnLst>
                              <p:par>
                                <p:cTn id="112" nodeType="clickEffect" fill="hold" presetClass="entr" presetID="10">
                                  <p:stCondLst>
                                    <p:cond delay="0"/>
                                  </p:stCondLst>
                                  <p:childTnLst>
                                    <p:set>
                                      <p:cBhvr>
                                        <p:cTn id="113" dur="1" fill="hold">
                                          <p:stCondLst>
                                            <p:cond delay="0"/>
                                          </p:stCondLst>
                                        </p:cTn>
                                        <p:tgtEl>
                                          <p:spTgt spid="227">
                                            <p:txEl>
                                              <p:pRg st="3" end="3"/>
                                            </p:txEl>
                                          </p:spTgt>
                                        </p:tgtEl>
                                        <p:attrNameLst>
                                          <p:attrName>style.visibility</p:attrName>
                                        </p:attrNameLst>
                                      </p:cBhvr>
                                      <p:to>
                                        <p:strVal val="visible"/>
                                      </p:to>
                                    </p:set>
                                    <p:animEffect filter="fade" transition="in">
                                      <p:cBhvr additive="repl">
                                        <p:cTn id="114" dur="500"/>
                                        <p:tgtEl>
                                          <p:spTgt spid="227">
                                            <p:txEl>
                                              <p:pRg st="3" end="3"/>
                                            </p:txEl>
                                          </p:spTgt>
                                        </p:tgtEl>
                                      </p:cBhvr>
                                    </p:animEffect>
                                  </p:childTnLst>
                                </p:cTn>
                              </p:par>
                              <p:par>
                                <p:cTn id="115" nodeType="withEffect" fill="hold" presetClass="entr" presetID="10">
                                  <p:stCondLst>
                                    <p:cond delay="0"/>
                                  </p:stCondLst>
                                  <p:childTnLst>
                                    <p:set>
                                      <p:cBhvr>
                                        <p:cTn id="116" dur="1" fill="hold">
                                          <p:stCondLst>
                                            <p:cond delay="0"/>
                                          </p:stCondLst>
                                        </p:cTn>
                                        <p:tgtEl>
                                          <p:spTgt spid="228"/>
                                        </p:tgtEl>
                                        <p:attrNameLst>
                                          <p:attrName>style.visibility</p:attrName>
                                        </p:attrNameLst>
                                      </p:cBhvr>
                                      <p:to>
                                        <p:strVal val="visible"/>
                                      </p:to>
                                    </p:set>
                                    <p:animEffect filter="fade" transition="in">
                                      <p:cBhvr additive="repl">
                                        <p:cTn id="117" dur="5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object 2"/>
          <p:cNvSpPr/>
          <p:nvPr/>
        </p:nvSpPr>
        <p:spPr>
          <a:xfrm>
            <a:off x="360" y="0"/>
            <a:ext cx="12190680" cy="6857280"/>
          </a:xfrm>
          <a:custGeom>
            <a:avLst/>
            <a:gdLst>
              <a:gd name="textAreaLeft" fmla="*/ 0 w 12190680"/>
              <a:gd name="textAreaRight" fmla="*/ 12191040 w 12190680"/>
              <a:gd name="textAreaTop" fmla="*/ 0 h 6857280"/>
              <a:gd name="textAreaBottom" fmla="*/ 6857640 h 6857280"/>
            </a:gdLst>
            <a:ahLst/>
            <a:rect l="textAreaLeft" t="textAreaTop" r="textAreaRight" b="textAreaBottom"/>
            <a:pathLst>
              <a:path w="20104100" h="11308715">
                <a:moveTo>
                  <a:pt x="20104099" y="0"/>
                </a:moveTo>
                <a:lnTo>
                  <a:pt x="0" y="0"/>
                </a:lnTo>
                <a:lnTo>
                  <a:pt x="0" y="11308556"/>
                </a:lnTo>
                <a:lnTo>
                  <a:pt x="20104099" y="11308556"/>
                </a:lnTo>
                <a:lnTo>
                  <a:pt x="20104099" y="0"/>
                </a:lnTo>
                <a:close/>
              </a:path>
            </a:pathLst>
          </a:custGeom>
          <a:solidFill>
            <a:srgbClr val="ecf1fa"/>
          </a:solidFill>
          <a:ln w="0">
            <a:noFill/>
          </a:ln>
        </p:spPr>
        <p:style>
          <a:lnRef idx="0"/>
          <a:fillRef idx="0"/>
          <a:effectRef idx="0"/>
          <a:fontRef idx="minor"/>
        </p:style>
      </p:sp>
      <p:sp>
        <p:nvSpPr>
          <p:cNvPr id="231" name="object 3"/>
          <p:cNvSpPr/>
          <p:nvPr/>
        </p:nvSpPr>
        <p:spPr>
          <a:xfrm>
            <a:off x="534240" y="507960"/>
            <a:ext cx="11156400" cy="5841360"/>
          </a:xfrm>
          <a:custGeom>
            <a:avLst/>
            <a:gdLst>
              <a:gd name="textAreaLeft" fmla="*/ 0 w 11156400"/>
              <a:gd name="textAreaRight" fmla="*/ 11156760 w 11156400"/>
              <a:gd name="textAreaTop" fmla="*/ 0 h 5841360"/>
              <a:gd name="textAreaBottom" fmla="*/ 5841720 h 5841360"/>
            </a:gdLst>
            <a:ahLst/>
            <a:rect l="textAreaLeft" t="textAreaTop" r="textAreaRight" b="textAreaBottom"/>
            <a:pathLst>
              <a:path w="18398490" h="9633585">
                <a:moveTo>
                  <a:pt x="18398057" y="0"/>
                </a:moveTo>
                <a:lnTo>
                  <a:pt x="3465" y="0"/>
                </a:lnTo>
                <a:lnTo>
                  <a:pt x="0" y="7903570"/>
                </a:lnTo>
                <a:lnTo>
                  <a:pt x="661" y="7951179"/>
                </a:lnTo>
                <a:lnTo>
                  <a:pt x="2636" y="7998470"/>
                </a:lnTo>
                <a:lnTo>
                  <a:pt x="5905" y="8045427"/>
                </a:lnTo>
                <a:lnTo>
                  <a:pt x="10453" y="8092033"/>
                </a:lnTo>
                <a:lnTo>
                  <a:pt x="16263" y="8138271"/>
                </a:lnTo>
                <a:lnTo>
                  <a:pt x="23316" y="8184126"/>
                </a:lnTo>
                <a:lnTo>
                  <a:pt x="31598" y="8229580"/>
                </a:lnTo>
                <a:lnTo>
                  <a:pt x="41090" y="8274617"/>
                </a:lnTo>
                <a:lnTo>
                  <a:pt x="51775" y="8319221"/>
                </a:lnTo>
                <a:lnTo>
                  <a:pt x="63637" y="8363376"/>
                </a:lnTo>
                <a:lnTo>
                  <a:pt x="76658" y="8407064"/>
                </a:lnTo>
                <a:lnTo>
                  <a:pt x="90822" y="8450269"/>
                </a:lnTo>
                <a:lnTo>
                  <a:pt x="106112" y="8492975"/>
                </a:lnTo>
                <a:lnTo>
                  <a:pt x="122510" y="8535165"/>
                </a:lnTo>
                <a:lnTo>
                  <a:pt x="140000" y="8576823"/>
                </a:lnTo>
                <a:lnTo>
                  <a:pt x="158564" y="8617932"/>
                </a:lnTo>
                <a:lnTo>
                  <a:pt x="178186" y="8658476"/>
                </a:lnTo>
                <a:lnTo>
                  <a:pt x="198849" y="8698438"/>
                </a:lnTo>
                <a:lnTo>
                  <a:pt x="220535" y="8737802"/>
                </a:lnTo>
                <a:lnTo>
                  <a:pt x="243228" y="8776551"/>
                </a:lnTo>
                <a:lnTo>
                  <a:pt x="266911" y="8814670"/>
                </a:lnTo>
                <a:lnTo>
                  <a:pt x="291567" y="8852140"/>
                </a:lnTo>
                <a:lnTo>
                  <a:pt x="317178" y="8888946"/>
                </a:lnTo>
                <a:lnTo>
                  <a:pt x="343729" y="8925072"/>
                </a:lnTo>
                <a:lnTo>
                  <a:pt x="371201" y="8960501"/>
                </a:lnTo>
                <a:lnTo>
                  <a:pt x="399578" y="8995216"/>
                </a:lnTo>
                <a:lnTo>
                  <a:pt x="428842" y="9029201"/>
                </a:lnTo>
                <a:lnTo>
                  <a:pt x="458978" y="9062439"/>
                </a:lnTo>
                <a:lnTo>
                  <a:pt x="489967" y="9094915"/>
                </a:lnTo>
                <a:lnTo>
                  <a:pt x="521794" y="9126610"/>
                </a:lnTo>
                <a:lnTo>
                  <a:pt x="554440" y="9157510"/>
                </a:lnTo>
                <a:lnTo>
                  <a:pt x="587889" y="9187597"/>
                </a:lnTo>
                <a:lnTo>
                  <a:pt x="622125" y="9216855"/>
                </a:lnTo>
                <a:lnTo>
                  <a:pt x="657129" y="9245268"/>
                </a:lnTo>
                <a:lnTo>
                  <a:pt x="692885" y="9272819"/>
                </a:lnTo>
                <a:lnTo>
                  <a:pt x="729376" y="9299491"/>
                </a:lnTo>
                <a:lnTo>
                  <a:pt x="766586" y="9325268"/>
                </a:lnTo>
                <a:lnTo>
                  <a:pt x="804496" y="9350134"/>
                </a:lnTo>
                <a:lnTo>
                  <a:pt x="843091" y="9374072"/>
                </a:lnTo>
                <a:lnTo>
                  <a:pt x="882352" y="9397065"/>
                </a:lnTo>
                <a:lnTo>
                  <a:pt x="922264" y="9419098"/>
                </a:lnTo>
                <a:lnTo>
                  <a:pt x="962809" y="9440153"/>
                </a:lnTo>
                <a:lnTo>
                  <a:pt x="1003970" y="9460214"/>
                </a:lnTo>
                <a:lnTo>
                  <a:pt x="1045730" y="9479265"/>
                </a:lnTo>
                <a:lnTo>
                  <a:pt x="1088073" y="9497289"/>
                </a:lnTo>
                <a:lnTo>
                  <a:pt x="1130980" y="9514270"/>
                </a:lnTo>
                <a:lnTo>
                  <a:pt x="1174436" y="9530190"/>
                </a:lnTo>
                <a:lnTo>
                  <a:pt x="1218423" y="9545035"/>
                </a:lnTo>
                <a:lnTo>
                  <a:pt x="1262925" y="9558787"/>
                </a:lnTo>
                <a:lnTo>
                  <a:pt x="1307923" y="9571429"/>
                </a:lnTo>
                <a:lnTo>
                  <a:pt x="1353402" y="9582946"/>
                </a:lnTo>
                <a:lnTo>
                  <a:pt x="1399345" y="9593320"/>
                </a:lnTo>
                <a:lnTo>
                  <a:pt x="1445734" y="9602535"/>
                </a:lnTo>
                <a:lnTo>
                  <a:pt x="1492552" y="9610576"/>
                </a:lnTo>
                <a:lnTo>
                  <a:pt x="1539782" y="9617424"/>
                </a:lnTo>
                <a:lnTo>
                  <a:pt x="1587408" y="9623065"/>
                </a:lnTo>
                <a:lnTo>
                  <a:pt x="1635412" y="9627480"/>
                </a:lnTo>
                <a:lnTo>
                  <a:pt x="1683778" y="9630655"/>
                </a:lnTo>
                <a:lnTo>
                  <a:pt x="1732489" y="9632571"/>
                </a:lnTo>
                <a:lnTo>
                  <a:pt x="1781526" y="9633214"/>
                </a:lnTo>
                <a:lnTo>
                  <a:pt x="18398057" y="9633214"/>
                </a:lnTo>
                <a:lnTo>
                  <a:pt x="18398057" y="0"/>
                </a:lnTo>
                <a:close/>
              </a:path>
            </a:pathLst>
          </a:custGeom>
          <a:solidFill>
            <a:srgbClr val="ffffff"/>
          </a:solidFill>
          <a:ln w="0">
            <a:noFill/>
          </a:ln>
        </p:spPr>
        <p:style>
          <a:lnRef idx="0"/>
          <a:fillRef idx="0"/>
          <a:effectRef idx="0"/>
          <a:fontRef idx="minor"/>
        </p:style>
      </p:sp>
      <p:sp>
        <p:nvSpPr>
          <p:cNvPr id="232" name="PlaceHolder 1"/>
          <p:cNvSpPr>
            <a:spLocks noGrp="1"/>
          </p:cNvSpPr>
          <p:nvPr>
            <p:ph type="title"/>
          </p:nvPr>
        </p:nvSpPr>
        <p:spPr>
          <a:xfrm>
            <a:off x="945000" y="934560"/>
            <a:ext cx="8337960" cy="1154880"/>
          </a:xfrm>
          <a:prstGeom prst="rect">
            <a:avLst/>
          </a:prstGeom>
          <a:noFill/>
          <a:ln w="0">
            <a:noFill/>
          </a:ln>
        </p:spPr>
        <p:txBody>
          <a:bodyPr lIns="0" rIns="0" tIns="9720" bIns="0" anchor="t">
            <a:noAutofit/>
          </a:bodyPr>
          <a:p>
            <a:pPr marL="7560" indent="0">
              <a:lnSpc>
                <a:spcPct val="100000"/>
              </a:lnSpc>
              <a:spcBef>
                <a:spcPts val="77"/>
              </a:spcBef>
              <a:buNone/>
            </a:pPr>
            <a:r>
              <a:rPr b="0" lang="nl-NL" sz="5030" spc="-7" strike="noStrike">
                <a:solidFill>
                  <a:srgbClr val="002e5a"/>
                </a:solidFill>
                <a:latin typeface="Space Grotesk Light Regular"/>
              </a:rPr>
              <a:t>Oefening 2</a:t>
            </a:r>
            <a:endParaRPr b="0" lang="nl-NL" sz="5030" spc="-1" strike="noStrike">
              <a:solidFill>
                <a:srgbClr val="000000"/>
              </a:solidFill>
              <a:latin typeface="Calibri"/>
            </a:endParaRPr>
          </a:p>
        </p:txBody>
      </p:sp>
      <p:sp>
        <p:nvSpPr>
          <p:cNvPr id="233" name="object 5"/>
          <p:cNvSpPr/>
          <p:nvPr/>
        </p:nvSpPr>
        <p:spPr>
          <a:xfrm>
            <a:off x="948960" y="2154960"/>
            <a:ext cx="10386720" cy="2692440"/>
          </a:xfrm>
          <a:prstGeom prst="rect">
            <a:avLst/>
          </a:prstGeom>
          <a:noFill/>
          <a:ln w="0">
            <a:noFill/>
          </a:ln>
        </p:spPr>
        <p:style>
          <a:lnRef idx="0"/>
          <a:fillRef idx="0"/>
          <a:effectRef idx="0"/>
          <a:fontRef idx="minor"/>
        </p:style>
        <p:txBody>
          <a:bodyPr lIns="0" rIns="0" tIns="7200" bIns="0" anchor="t">
            <a:spAutoFit/>
          </a:bodyPr>
          <a:p>
            <a:pPr marL="464760">
              <a:lnSpc>
                <a:spcPct val="150000"/>
              </a:lnSpc>
              <a:spcBef>
                <a:spcPts val="57"/>
              </a:spcBef>
            </a:pPr>
            <a:r>
              <a:rPr b="0" lang="nl-NL" sz="1940" spc="-1" strike="noStrike" u="sng">
                <a:solidFill>
                  <a:srgbClr val="000000"/>
                </a:solidFill>
                <a:uFillTx/>
                <a:latin typeface="Montserrat SemiBold"/>
              </a:rPr>
              <a:t>Hamstrings meting (knie flexie)</a:t>
            </a:r>
            <a:endParaRPr b="0" lang="nl-NL" sz="1940" spc="-1" strike="noStrike">
              <a:latin typeface="Arial"/>
            </a:endParaRPr>
          </a:p>
          <a:p>
            <a:pPr lvl="1" marL="8078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Hoe?</a:t>
            </a:r>
            <a:endParaRPr b="0" lang="nl-NL" sz="1940" spc="-1" strike="noStrike">
              <a:latin typeface="Arial"/>
            </a:endParaRPr>
          </a:p>
          <a:p>
            <a:pPr lvl="2" marL="12650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Buiklig, knie in 30-45 graden flexie, MicroFET posterieur op distale tibia</a:t>
            </a:r>
            <a:endParaRPr b="0" lang="nl-NL" sz="1940" spc="-1" strike="noStrike">
              <a:latin typeface="Arial"/>
            </a:endParaRPr>
          </a:p>
          <a:p>
            <a:pPr lvl="2" marL="12650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a:t>
            </a:r>
            <a:r>
              <a:rPr b="0" lang="nl-NL" sz="1940" spc="-1" strike="noStrike">
                <a:solidFill>
                  <a:srgbClr val="000000"/>
                </a:solidFill>
                <a:latin typeface="Montserrat SemiBold"/>
              </a:rPr>
              <a:t>Trek je hiel zo hard mogelijk richting je bil’</a:t>
            </a:r>
            <a:endParaRPr b="0" lang="nl-NL" sz="1940" spc="-1" strike="noStrike">
              <a:latin typeface="Arial"/>
            </a:endParaRPr>
          </a:p>
          <a:p>
            <a:pPr>
              <a:lnSpc>
                <a:spcPct val="150000"/>
              </a:lnSpc>
              <a:spcBef>
                <a:spcPts val="57"/>
              </a:spcBef>
            </a:pPr>
            <a:endParaRPr b="0" lang="nl-NL" sz="1940" spc="-1" strike="noStrike">
              <a:latin typeface="Arial"/>
            </a:endParaRPr>
          </a:p>
        </p:txBody>
      </p:sp>
      <p:sp>
        <p:nvSpPr>
          <p:cNvPr id="234" name="Rechthoek 5"/>
          <p:cNvSpPr/>
          <p:nvPr/>
        </p:nvSpPr>
        <p:spPr>
          <a:xfrm>
            <a:off x="7223760" y="600120"/>
            <a:ext cx="3883320" cy="2093760"/>
          </a:xfrm>
          <a:prstGeom prst="rect">
            <a:avLst/>
          </a:prstGeom>
          <a:solidFill>
            <a:srgbClr val="4f81bd"/>
          </a:solidFill>
          <a:ln>
            <a:solidFill>
              <a:srgbClr val="223852"/>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marL="285840" indent="-285840" algn="ctr">
              <a:lnSpc>
                <a:spcPct val="100000"/>
              </a:lnSpc>
              <a:buClr>
                <a:srgbClr val="ffffff"/>
              </a:buClr>
              <a:buFont typeface="StarSymbol"/>
              <a:buChar char="-"/>
            </a:pPr>
            <a:r>
              <a:rPr b="0" lang="nl-NL" sz="1800" spc="-1" strike="noStrike">
                <a:solidFill>
                  <a:schemeClr val="lt1"/>
                </a:solidFill>
                <a:latin typeface="Calibri"/>
              </a:rPr>
              <a:t>Lichaamspositie?</a:t>
            </a:r>
            <a:endParaRPr b="0" lang="nl-NL" sz="1800" spc="-1" strike="noStrike">
              <a:latin typeface="Arial"/>
            </a:endParaRPr>
          </a:p>
          <a:p>
            <a:pPr marL="285840" indent="-285840" algn="ctr">
              <a:lnSpc>
                <a:spcPct val="100000"/>
              </a:lnSpc>
              <a:buClr>
                <a:srgbClr val="ffffff"/>
              </a:buClr>
              <a:buFont typeface="StarSymbol"/>
              <a:buChar char="-"/>
            </a:pPr>
            <a:r>
              <a:rPr b="0" lang="nl-NL" sz="1800" spc="-1" strike="noStrike">
                <a:solidFill>
                  <a:schemeClr val="lt1"/>
                </a:solidFill>
                <a:latin typeface="Calibri"/>
              </a:rPr>
              <a:t>Positie MicroFET?</a:t>
            </a:r>
            <a:endParaRPr b="0" lang="nl-NL" sz="1800" spc="-1" strike="noStrike">
              <a:latin typeface="Arial"/>
            </a:endParaRPr>
          </a:p>
          <a:p>
            <a:pPr marL="285840" indent="-285840" algn="ctr">
              <a:lnSpc>
                <a:spcPct val="100000"/>
              </a:lnSpc>
              <a:buClr>
                <a:srgbClr val="ffffff"/>
              </a:buClr>
              <a:buFont typeface="StarSymbol"/>
              <a:buChar char="-"/>
            </a:pPr>
            <a:r>
              <a:rPr b="0" lang="nl-NL" sz="1800" spc="-1" strike="noStrike">
                <a:solidFill>
                  <a:schemeClr val="lt1"/>
                </a:solidFill>
                <a:latin typeface="Calibri"/>
              </a:rPr>
              <a:t>Fixatie?</a:t>
            </a:r>
            <a:endParaRPr b="0" lang="nl-NL" sz="1800" spc="-1" strike="noStrike">
              <a:latin typeface="Arial"/>
            </a:endParaRPr>
          </a:p>
          <a:p>
            <a:pPr marL="285840" indent="-285840" algn="ctr">
              <a:lnSpc>
                <a:spcPct val="100000"/>
              </a:lnSpc>
              <a:buClr>
                <a:srgbClr val="ffffff"/>
              </a:buClr>
              <a:buFont typeface="StarSymbol"/>
              <a:buChar char="-"/>
            </a:pPr>
            <a:r>
              <a:rPr b="0" lang="nl-NL" sz="1800" spc="-1" strike="noStrike">
                <a:solidFill>
                  <a:schemeClr val="lt1"/>
                </a:solidFill>
                <a:latin typeface="Calibri"/>
              </a:rPr>
              <a:t>Instructie?</a:t>
            </a:r>
            <a:endParaRPr b="0" lang="nl-NL" sz="1800" spc="-1" strike="noStrike">
              <a:latin typeface="Arial"/>
            </a:endParaRPr>
          </a:p>
          <a:p>
            <a:pPr marL="285840" indent="-285840" algn="ctr">
              <a:lnSpc>
                <a:spcPct val="100000"/>
              </a:lnSpc>
              <a:buClr>
                <a:srgbClr val="ffffff"/>
              </a:buClr>
              <a:buFont typeface="StarSymbol"/>
              <a:buChar char="-"/>
            </a:pPr>
            <a:r>
              <a:rPr b="0" lang="nl-NL" sz="1800" spc="-1" strike="noStrike">
                <a:solidFill>
                  <a:schemeClr val="lt1"/>
                </a:solidFill>
                <a:latin typeface="Calibri"/>
              </a:rPr>
              <a:t>Compensatie?</a:t>
            </a:r>
            <a:endParaRPr b="0" lang="nl-NL" sz="1800" spc="-1" strike="noStrike">
              <a:latin typeface="Arial"/>
            </a:endParaRPr>
          </a:p>
          <a:p>
            <a:pPr algn="ctr">
              <a:lnSpc>
                <a:spcPct val="100000"/>
              </a:lnSpc>
            </a:pPr>
            <a:endParaRPr b="0" lang="nl-NL" sz="1800" spc="-1" strike="noStrike">
              <a:latin typeface="Arial"/>
            </a:endParaRPr>
          </a:p>
        </p:txBody>
      </p:sp>
      <p:pic>
        <p:nvPicPr>
          <p:cNvPr id="235" name="Afbeelding 9" descr=""/>
          <p:cNvPicPr/>
          <p:nvPr/>
        </p:nvPicPr>
        <p:blipFill>
          <a:blip r:embed="rId1"/>
          <a:stretch/>
        </p:blipFill>
        <p:spPr>
          <a:xfrm>
            <a:off x="6188040" y="4163760"/>
            <a:ext cx="3600720" cy="2008440"/>
          </a:xfrm>
          <a:prstGeom prst="rect">
            <a:avLst/>
          </a:prstGeom>
          <a:ln w="0">
            <a:noFill/>
          </a:ln>
        </p:spPr>
      </p:pic>
    </p:spTree>
  </p:cSld>
  <mc:AlternateContent>
    <mc:Choice Requires="p14">
      <p:transition spd="slow" p14:dur="2000"/>
    </mc:Choice>
    <mc:Fallback>
      <p:transition spd="slow"/>
    </mc:Fallback>
  </mc:AlternateContent>
  <p:timing>
    <p:tnLst>
      <p:par>
        <p:cTn id="118" dur="indefinite" restart="never" nodeType="tmRoot">
          <p:childTnLst>
            <p:seq>
              <p:cTn id="119" dur="indefinite" nodeType="mainSeq">
                <p:childTnLst>
                  <p:par>
                    <p:cTn id="120" fill="hold">
                      <p:stCondLst>
                        <p:cond delay="indefinite"/>
                      </p:stCondLst>
                      <p:childTnLst>
                        <p:par>
                          <p:cTn id="121" fill="hold">
                            <p:stCondLst>
                              <p:cond delay="0"/>
                            </p:stCondLst>
                            <p:childTnLst>
                              <p:par>
                                <p:cTn id="122" nodeType="clickEffect" fill="hold" presetClass="entr" presetID="10">
                                  <p:stCondLst>
                                    <p:cond delay="0"/>
                                  </p:stCondLst>
                                  <p:childTnLst>
                                    <p:set>
                                      <p:cBhvr>
                                        <p:cTn id="123" dur="1" fill="hold">
                                          <p:stCondLst>
                                            <p:cond delay="0"/>
                                          </p:stCondLst>
                                        </p:cTn>
                                        <p:tgtEl>
                                          <p:spTgt spid="233">
                                            <p:txEl>
                                              <p:pRg st="0" end="0"/>
                                            </p:txEl>
                                          </p:spTgt>
                                        </p:tgtEl>
                                        <p:attrNameLst>
                                          <p:attrName>style.visibility</p:attrName>
                                        </p:attrNameLst>
                                      </p:cBhvr>
                                      <p:to>
                                        <p:strVal val="visible"/>
                                      </p:to>
                                    </p:set>
                                    <p:animEffect filter="fade" transition="in">
                                      <p:cBhvr additive="repl">
                                        <p:cTn id="124" dur="500"/>
                                        <p:tgtEl>
                                          <p:spTgt spid="233">
                                            <p:txEl>
                                              <p:pRg st="0" end="0"/>
                                            </p:txEl>
                                          </p:spTgt>
                                        </p:tgtEl>
                                      </p:cBhvr>
                                    </p:animEffect>
                                  </p:childTnLst>
                                </p:cTn>
                              </p:par>
                              <p:par>
                                <p:cTn id="125" nodeType="withEffect" fill="hold" presetClass="entr" presetID="10">
                                  <p:stCondLst>
                                    <p:cond delay="0"/>
                                  </p:stCondLst>
                                  <p:childTnLst>
                                    <p:set>
                                      <p:cBhvr>
                                        <p:cTn id="126" dur="1" fill="hold">
                                          <p:stCondLst>
                                            <p:cond delay="0"/>
                                          </p:stCondLst>
                                        </p:cTn>
                                        <p:tgtEl>
                                          <p:spTgt spid="233">
                                            <p:txEl>
                                              <p:pRg st="1" end="1"/>
                                            </p:txEl>
                                          </p:spTgt>
                                        </p:tgtEl>
                                        <p:attrNameLst>
                                          <p:attrName>style.visibility</p:attrName>
                                        </p:attrNameLst>
                                      </p:cBhvr>
                                      <p:to>
                                        <p:strVal val="visible"/>
                                      </p:to>
                                    </p:set>
                                    <p:animEffect filter="fade" transition="in">
                                      <p:cBhvr additive="repl">
                                        <p:cTn id="127" dur="500"/>
                                        <p:tgtEl>
                                          <p:spTgt spid="233">
                                            <p:txEl>
                                              <p:pRg st="1" end="1"/>
                                            </p:txEl>
                                          </p:spTgt>
                                        </p:tgtEl>
                                      </p:cBhvr>
                                    </p:animEffect>
                                  </p:childTnLst>
                                </p:cTn>
                              </p:par>
                            </p:childTnLst>
                          </p:cTn>
                        </p:par>
                      </p:childTnLst>
                    </p:cTn>
                  </p:par>
                  <p:par>
                    <p:cTn id="128" fill="hold">
                      <p:stCondLst>
                        <p:cond delay="indefinite"/>
                      </p:stCondLst>
                      <p:childTnLst>
                        <p:par>
                          <p:cTn id="129" fill="hold">
                            <p:stCondLst>
                              <p:cond delay="0"/>
                            </p:stCondLst>
                            <p:childTnLst>
                              <p:par>
                                <p:cTn id="130" nodeType="clickEffect" fill="hold" presetClass="entr" presetID="10">
                                  <p:stCondLst>
                                    <p:cond delay="0"/>
                                  </p:stCondLst>
                                  <p:childTnLst>
                                    <p:set>
                                      <p:cBhvr>
                                        <p:cTn id="131" dur="1" fill="hold">
                                          <p:stCondLst>
                                            <p:cond delay="0"/>
                                          </p:stCondLst>
                                        </p:cTn>
                                        <p:tgtEl>
                                          <p:spTgt spid="233">
                                            <p:txEl>
                                              <p:pRg st="2" end="2"/>
                                            </p:txEl>
                                          </p:spTgt>
                                        </p:tgtEl>
                                        <p:attrNameLst>
                                          <p:attrName>style.visibility</p:attrName>
                                        </p:attrNameLst>
                                      </p:cBhvr>
                                      <p:to>
                                        <p:strVal val="visible"/>
                                      </p:to>
                                    </p:set>
                                    <p:animEffect filter="fade" transition="in">
                                      <p:cBhvr additive="repl">
                                        <p:cTn id="132" dur="500"/>
                                        <p:tgtEl>
                                          <p:spTgt spid="233">
                                            <p:txEl>
                                              <p:pRg st="2" end="2"/>
                                            </p:txEl>
                                          </p:spTgt>
                                        </p:tgtEl>
                                      </p:cBhvr>
                                    </p:animEffect>
                                  </p:childTnLst>
                                </p:cTn>
                              </p:par>
                            </p:childTnLst>
                          </p:cTn>
                        </p:par>
                      </p:childTnLst>
                    </p:cTn>
                  </p:par>
                  <p:par>
                    <p:cTn id="133" fill="hold">
                      <p:stCondLst>
                        <p:cond delay="indefinite"/>
                      </p:stCondLst>
                      <p:childTnLst>
                        <p:par>
                          <p:cTn id="134" fill="hold">
                            <p:stCondLst>
                              <p:cond delay="0"/>
                            </p:stCondLst>
                            <p:childTnLst>
                              <p:par>
                                <p:cTn id="135" nodeType="clickEffect" fill="hold" presetClass="entr" presetID="10">
                                  <p:stCondLst>
                                    <p:cond delay="0"/>
                                  </p:stCondLst>
                                  <p:childTnLst>
                                    <p:set>
                                      <p:cBhvr>
                                        <p:cTn id="136" dur="1" fill="hold">
                                          <p:stCondLst>
                                            <p:cond delay="0"/>
                                          </p:stCondLst>
                                        </p:cTn>
                                        <p:tgtEl>
                                          <p:spTgt spid="233">
                                            <p:txEl>
                                              <p:pRg st="3" end="3"/>
                                            </p:txEl>
                                          </p:spTgt>
                                        </p:tgtEl>
                                        <p:attrNameLst>
                                          <p:attrName>style.visibility</p:attrName>
                                        </p:attrNameLst>
                                      </p:cBhvr>
                                      <p:to>
                                        <p:strVal val="visible"/>
                                      </p:to>
                                    </p:set>
                                    <p:animEffect filter="fade" transition="in">
                                      <p:cBhvr additive="repl">
                                        <p:cTn id="137" dur="500"/>
                                        <p:tgtEl>
                                          <p:spTgt spid="233">
                                            <p:txEl>
                                              <p:pRg st="3" end="3"/>
                                            </p:txEl>
                                          </p:spTgt>
                                        </p:tgtEl>
                                      </p:cBhvr>
                                    </p:animEffect>
                                  </p:childTnLst>
                                </p:cTn>
                              </p:par>
                              <p:par>
                                <p:cTn id="138" nodeType="withEffect" fill="hold" presetClass="entr" presetID="10">
                                  <p:stCondLst>
                                    <p:cond delay="0"/>
                                  </p:stCondLst>
                                  <p:childTnLst>
                                    <p:set>
                                      <p:cBhvr>
                                        <p:cTn id="139" dur="1" fill="hold">
                                          <p:stCondLst>
                                            <p:cond delay="0"/>
                                          </p:stCondLst>
                                        </p:cTn>
                                        <p:tgtEl>
                                          <p:spTgt spid="235"/>
                                        </p:tgtEl>
                                        <p:attrNameLst>
                                          <p:attrName>style.visibility</p:attrName>
                                        </p:attrNameLst>
                                      </p:cBhvr>
                                      <p:to>
                                        <p:strVal val="visible"/>
                                      </p:to>
                                    </p:set>
                                    <p:animEffect filter="fade" transition="in">
                                      <p:cBhvr additive="repl">
                                        <p:cTn id="140" dur="5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object 2"/>
          <p:cNvSpPr/>
          <p:nvPr/>
        </p:nvSpPr>
        <p:spPr>
          <a:xfrm>
            <a:off x="360" y="0"/>
            <a:ext cx="12190680" cy="6857280"/>
          </a:xfrm>
          <a:custGeom>
            <a:avLst/>
            <a:gdLst>
              <a:gd name="textAreaLeft" fmla="*/ 0 w 12190680"/>
              <a:gd name="textAreaRight" fmla="*/ 12191040 w 12190680"/>
              <a:gd name="textAreaTop" fmla="*/ 0 h 6857280"/>
              <a:gd name="textAreaBottom" fmla="*/ 6857640 h 6857280"/>
            </a:gdLst>
            <a:ahLst/>
            <a:rect l="textAreaLeft" t="textAreaTop" r="textAreaRight" b="textAreaBottom"/>
            <a:pathLst>
              <a:path w="20104100" h="11308715">
                <a:moveTo>
                  <a:pt x="20104099" y="0"/>
                </a:moveTo>
                <a:lnTo>
                  <a:pt x="0" y="0"/>
                </a:lnTo>
                <a:lnTo>
                  <a:pt x="0" y="11308556"/>
                </a:lnTo>
                <a:lnTo>
                  <a:pt x="20104099" y="11308556"/>
                </a:lnTo>
                <a:lnTo>
                  <a:pt x="20104099" y="0"/>
                </a:lnTo>
                <a:close/>
              </a:path>
            </a:pathLst>
          </a:custGeom>
          <a:solidFill>
            <a:srgbClr val="ecf1fa"/>
          </a:solidFill>
          <a:ln w="0">
            <a:noFill/>
          </a:ln>
        </p:spPr>
        <p:style>
          <a:lnRef idx="0"/>
          <a:fillRef idx="0"/>
          <a:effectRef idx="0"/>
          <a:fontRef idx="minor"/>
        </p:style>
      </p:sp>
      <p:sp>
        <p:nvSpPr>
          <p:cNvPr id="137" name="object 3"/>
          <p:cNvSpPr/>
          <p:nvPr/>
        </p:nvSpPr>
        <p:spPr>
          <a:xfrm>
            <a:off x="534600" y="508320"/>
            <a:ext cx="11155680" cy="5841000"/>
          </a:xfrm>
          <a:custGeom>
            <a:avLst/>
            <a:gdLst>
              <a:gd name="textAreaLeft" fmla="*/ 0 w 11155680"/>
              <a:gd name="textAreaRight" fmla="*/ 11156040 w 11155680"/>
              <a:gd name="textAreaTop" fmla="*/ 0 h 5841000"/>
              <a:gd name="textAreaBottom" fmla="*/ 5841360 h 5841000"/>
            </a:gdLst>
            <a:ahLst/>
            <a:rect l="textAreaLeft" t="textAreaTop" r="textAreaRight" b="textAreaBottom"/>
            <a:pathLst>
              <a:path w="18398490" h="9633585">
                <a:moveTo>
                  <a:pt x="18394591" y="0"/>
                </a:moveTo>
                <a:lnTo>
                  <a:pt x="0" y="0"/>
                </a:lnTo>
                <a:lnTo>
                  <a:pt x="0" y="9633214"/>
                </a:lnTo>
                <a:lnTo>
                  <a:pt x="16616530" y="9633214"/>
                </a:lnTo>
                <a:lnTo>
                  <a:pt x="16665568" y="9632571"/>
                </a:lnTo>
                <a:lnTo>
                  <a:pt x="16714278" y="9630655"/>
                </a:lnTo>
                <a:lnTo>
                  <a:pt x="16762644" y="9627480"/>
                </a:lnTo>
                <a:lnTo>
                  <a:pt x="16810648" y="9623065"/>
                </a:lnTo>
                <a:lnTo>
                  <a:pt x="16858274" y="9617424"/>
                </a:lnTo>
                <a:lnTo>
                  <a:pt x="16905505" y="9610576"/>
                </a:lnTo>
                <a:lnTo>
                  <a:pt x="16952323" y="9602535"/>
                </a:lnTo>
                <a:lnTo>
                  <a:pt x="16998712" y="9593320"/>
                </a:lnTo>
                <a:lnTo>
                  <a:pt x="17044654" y="9582946"/>
                </a:lnTo>
                <a:lnTo>
                  <a:pt x="17090133" y="9571429"/>
                </a:lnTo>
                <a:lnTo>
                  <a:pt x="17135132" y="9558787"/>
                </a:lnTo>
                <a:lnTo>
                  <a:pt x="17179633" y="9545035"/>
                </a:lnTo>
                <a:lnTo>
                  <a:pt x="17223621" y="9530190"/>
                </a:lnTo>
                <a:lnTo>
                  <a:pt x="17267076" y="9514270"/>
                </a:lnTo>
                <a:lnTo>
                  <a:pt x="17309984" y="9497289"/>
                </a:lnTo>
                <a:lnTo>
                  <a:pt x="17352326" y="9479265"/>
                </a:lnTo>
                <a:lnTo>
                  <a:pt x="17394087" y="9460214"/>
                </a:lnTo>
                <a:lnTo>
                  <a:pt x="17435248" y="9440153"/>
                </a:lnTo>
                <a:lnTo>
                  <a:pt x="17475793" y="9419098"/>
                </a:lnTo>
                <a:lnTo>
                  <a:pt x="17515704" y="9397065"/>
                </a:lnTo>
                <a:lnTo>
                  <a:pt x="17554966" y="9374072"/>
                </a:lnTo>
                <a:lnTo>
                  <a:pt x="17593560" y="9350134"/>
                </a:lnTo>
                <a:lnTo>
                  <a:pt x="17631471" y="9325268"/>
                </a:lnTo>
                <a:lnTo>
                  <a:pt x="17668680" y="9299491"/>
                </a:lnTo>
                <a:lnTo>
                  <a:pt x="17705171" y="9272819"/>
                </a:lnTo>
                <a:lnTo>
                  <a:pt x="17740928" y="9245268"/>
                </a:lnTo>
                <a:lnTo>
                  <a:pt x="17775932" y="9216855"/>
                </a:lnTo>
                <a:lnTo>
                  <a:pt x="17810167" y="9187597"/>
                </a:lnTo>
                <a:lnTo>
                  <a:pt x="17843616" y="9157510"/>
                </a:lnTo>
                <a:lnTo>
                  <a:pt x="17876263" y="9126610"/>
                </a:lnTo>
                <a:lnTo>
                  <a:pt x="17908089" y="9094915"/>
                </a:lnTo>
                <a:lnTo>
                  <a:pt x="17939079" y="9062439"/>
                </a:lnTo>
                <a:lnTo>
                  <a:pt x="17969214" y="9029201"/>
                </a:lnTo>
                <a:lnTo>
                  <a:pt x="17998479" y="8995216"/>
                </a:lnTo>
                <a:lnTo>
                  <a:pt x="18026856" y="8960501"/>
                </a:lnTo>
                <a:lnTo>
                  <a:pt x="18054328" y="8925072"/>
                </a:lnTo>
                <a:lnTo>
                  <a:pt x="18080878" y="8888946"/>
                </a:lnTo>
                <a:lnTo>
                  <a:pt x="18106490" y="8852140"/>
                </a:lnTo>
                <a:lnTo>
                  <a:pt x="18131145" y="8814670"/>
                </a:lnTo>
                <a:lnTo>
                  <a:pt x="18154828" y="8776551"/>
                </a:lnTo>
                <a:lnTo>
                  <a:pt x="18177521" y="8737802"/>
                </a:lnTo>
                <a:lnTo>
                  <a:pt x="18199208" y="8698438"/>
                </a:lnTo>
                <a:lnTo>
                  <a:pt x="18219870" y="8658476"/>
                </a:lnTo>
                <a:lnTo>
                  <a:pt x="18239493" y="8617932"/>
                </a:lnTo>
                <a:lnTo>
                  <a:pt x="18258057" y="8576823"/>
                </a:lnTo>
                <a:lnTo>
                  <a:pt x="18275547" y="8535165"/>
                </a:lnTo>
                <a:lnTo>
                  <a:pt x="18291945" y="8492975"/>
                </a:lnTo>
                <a:lnTo>
                  <a:pt x="18307234" y="8450269"/>
                </a:lnTo>
                <a:lnTo>
                  <a:pt x="18321398" y="8407064"/>
                </a:lnTo>
                <a:lnTo>
                  <a:pt x="18334420" y="8363376"/>
                </a:lnTo>
                <a:lnTo>
                  <a:pt x="18346282" y="8319221"/>
                </a:lnTo>
                <a:lnTo>
                  <a:pt x="18356967" y="8274617"/>
                </a:lnTo>
                <a:lnTo>
                  <a:pt x="18366459" y="8229580"/>
                </a:lnTo>
                <a:lnTo>
                  <a:pt x="18374740" y="8184126"/>
                </a:lnTo>
                <a:lnTo>
                  <a:pt x="18381794" y="8138271"/>
                </a:lnTo>
                <a:lnTo>
                  <a:pt x="18387603" y="8092033"/>
                </a:lnTo>
                <a:lnTo>
                  <a:pt x="18392151" y="8045427"/>
                </a:lnTo>
                <a:lnTo>
                  <a:pt x="18395421" y="7998470"/>
                </a:lnTo>
                <a:lnTo>
                  <a:pt x="18397395" y="7951179"/>
                </a:lnTo>
                <a:lnTo>
                  <a:pt x="18398057" y="7903570"/>
                </a:lnTo>
                <a:lnTo>
                  <a:pt x="18394591" y="0"/>
                </a:lnTo>
                <a:close/>
              </a:path>
            </a:pathLst>
          </a:custGeom>
          <a:solidFill>
            <a:srgbClr val="ffffff"/>
          </a:solidFill>
          <a:ln w="0">
            <a:noFill/>
          </a:ln>
        </p:spPr>
        <p:style>
          <a:lnRef idx="0"/>
          <a:fillRef idx="0"/>
          <a:effectRef idx="0"/>
          <a:fontRef idx="minor"/>
        </p:style>
      </p:sp>
      <p:sp>
        <p:nvSpPr>
          <p:cNvPr id="138" name="Rechthoek: met één afgeronde hoek 19"/>
          <p:cNvSpPr/>
          <p:nvPr/>
        </p:nvSpPr>
        <p:spPr>
          <a:xfrm rot="5400000">
            <a:off x="8663400" y="4170960"/>
            <a:ext cx="1073880" cy="1073880"/>
          </a:xfrm>
          <a:prstGeom prst="round1Rect">
            <a:avLst>
              <a:gd name="adj" fmla="val 16667"/>
            </a:avLst>
          </a:prstGeom>
          <a:solidFill>
            <a:srgbClr val="002e5a"/>
          </a:solidFill>
          <a:ln>
            <a:noFill/>
          </a:ln>
        </p:spPr>
        <p:style>
          <a:lnRef idx="2">
            <a:schemeClr val="accent1">
              <a:shade val="15000"/>
            </a:schemeClr>
          </a:lnRef>
          <a:fillRef idx="1">
            <a:schemeClr val="accent1"/>
          </a:fillRef>
          <a:effectRef idx="0">
            <a:schemeClr val="accent1"/>
          </a:effectRef>
          <a:fontRef idx="minor"/>
        </p:style>
      </p:sp>
      <p:sp>
        <p:nvSpPr>
          <p:cNvPr id="139" name="Rechthoek: met één afgeronde hoek 18"/>
          <p:cNvSpPr/>
          <p:nvPr/>
        </p:nvSpPr>
        <p:spPr>
          <a:xfrm rot="5400000">
            <a:off x="8663400" y="3037680"/>
            <a:ext cx="1073880" cy="1073880"/>
          </a:xfrm>
          <a:prstGeom prst="round1Rect">
            <a:avLst>
              <a:gd name="adj" fmla="val 16667"/>
            </a:avLst>
          </a:prstGeom>
          <a:solidFill>
            <a:srgbClr val="002e5a"/>
          </a:solidFill>
          <a:ln>
            <a:noFill/>
          </a:ln>
        </p:spPr>
        <p:style>
          <a:lnRef idx="2">
            <a:schemeClr val="accent1">
              <a:shade val="15000"/>
            </a:schemeClr>
          </a:lnRef>
          <a:fillRef idx="1">
            <a:schemeClr val="accent1"/>
          </a:fillRef>
          <a:effectRef idx="0">
            <a:schemeClr val="accent1"/>
          </a:effectRef>
          <a:fontRef idx="minor"/>
        </p:style>
      </p:sp>
      <p:sp>
        <p:nvSpPr>
          <p:cNvPr id="140" name="Rechthoek: met één afgeronde hoek 17"/>
          <p:cNvSpPr/>
          <p:nvPr/>
        </p:nvSpPr>
        <p:spPr>
          <a:xfrm rot="5400000">
            <a:off x="8663400" y="1904760"/>
            <a:ext cx="1073880" cy="1073880"/>
          </a:xfrm>
          <a:prstGeom prst="round1Rect">
            <a:avLst>
              <a:gd name="adj" fmla="val 16667"/>
            </a:avLst>
          </a:prstGeom>
          <a:solidFill>
            <a:srgbClr val="002e5a"/>
          </a:solidFill>
          <a:ln>
            <a:noFill/>
          </a:ln>
        </p:spPr>
        <p:style>
          <a:lnRef idx="2">
            <a:schemeClr val="accent1">
              <a:shade val="15000"/>
            </a:schemeClr>
          </a:lnRef>
          <a:fillRef idx="1">
            <a:schemeClr val="accent1"/>
          </a:fillRef>
          <a:effectRef idx="0">
            <a:schemeClr val="accent1"/>
          </a:effectRef>
          <a:fontRef idx="minor"/>
        </p:style>
      </p:sp>
      <p:sp>
        <p:nvSpPr>
          <p:cNvPr id="141" name="Rechthoek: met één afgeronde hoek 16"/>
          <p:cNvSpPr/>
          <p:nvPr/>
        </p:nvSpPr>
        <p:spPr>
          <a:xfrm rot="5400000">
            <a:off x="6053760" y="4176360"/>
            <a:ext cx="1073880" cy="1073880"/>
          </a:xfrm>
          <a:prstGeom prst="round1Rect">
            <a:avLst>
              <a:gd name="adj" fmla="val 16667"/>
            </a:avLst>
          </a:prstGeom>
          <a:solidFill>
            <a:srgbClr val="002e5a"/>
          </a:solidFill>
          <a:ln>
            <a:noFill/>
          </a:ln>
        </p:spPr>
        <p:style>
          <a:lnRef idx="2">
            <a:schemeClr val="accent1">
              <a:shade val="15000"/>
            </a:schemeClr>
          </a:lnRef>
          <a:fillRef idx="1">
            <a:schemeClr val="accent1"/>
          </a:fillRef>
          <a:effectRef idx="0">
            <a:schemeClr val="accent1"/>
          </a:effectRef>
          <a:fontRef idx="minor"/>
        </p:style>
      </p:sp>
      <p:sp>
        <p:nvSpPr>
          <p:cNvPr id="142" name="Rechthoek: met één afgeronde hoek 9"/>
          <p:cNvSpPr/>
          <p:nvPr/>
        </p:nvSpPr>
        <p:spPr>
          <a:xfrm rot="5400000">
            <a:off x="6059880" y="3037680"/>
            <a:ext cx="1073880" cy="1073880"/>
          </a:xfrm>
          <a:prstGeom prst="round1Rect">
            <a:avLst>
              <a:gd name="adj" fmla="val 16667"/>
            </a:avLst>
          </a:prstGeom>
          <a:solidFill>
            <a:srgbClr val="002e5a"/>
          </a:solidFill>
          <a:ln>
            <a:noFill/>
          </a:ln>
        </p:spPr>
        <p:style>
          <a:lnRef idx="2">
            <a:schemeClr val="accent1">
              <a:shade val="15000"/>
            </a:schemeClr>
          </a:lnRef>
          <a:fillRef idx="1">
            <a:schemeClr val="accent1"/>
          </a:fillRef>
          <a:effectRef idx="0">
            <a:schemeClr val="accent1"/>
          </a:effectRef>
          <a:fontRef idx="minor"/>
        </p:style>
      </p:sp>
      <p:sp>
        <p:nvSpPr>
          <p:cNvPr id="143" name="Rechthoek: met één afgeronde hoek 15"/>
          <p:cNvSpPr/>
          <p:nvPr/>
        </p:nvSpPr>
        <p:spPr>
          <a:xfrm rot="5400000">
            <a:off x="6063480" y="1899360"/>
            <a:ext cx="1073880" cy="1073880"/>
          </a:xfrm>
          <a:prstGeom prst="round1Rect">
            <a:avLst>
              <a:gd name="adj" fmla="val 16667"/>
            </a:avLst>
          </a:prstGeom>
          <a:solidFill>
            <a:srgbClr val="002e5a"/>
          </a:solidFill>
          <a:ln>
            <a:noFill/>
          </a:ln>
        </p:spPr>
        <p:style>
          <a:lnRef idx="2">
            <a:schemeClr val="accent1">
              <a:shade val="15000"/>
            </a:schemeClr>
          </a:lnRef>
          <a:fillRef idx="1">
            <a:schemeClr val="accent1"/>
          </a:fillRef>
          <a:effectRef idx="0">
            <a:schemeClr val="accent1"/>
          </a:effectRef>
          <a:fontRef idx="minor"/>
        </p:style>
      </p:sp>
      <p:pic>
        <p:nvPicPr>
          <p:cNvPr id="144" name="Afbeelding 5" descr="Afbeelding met persoon, kleding, person, Menselijk gezicht&#10;&#10;Automatisch gegenereerde beschrijving"/>
          <p:cNvPicPr/>
          <p:nvPr/>
        </p:nvPicPr>
        <p:blipFill>
          <a:blip r:embed="rId1"/>
          <a:srcRect l="8400" t="0" r="14843" b="0"/>
          <a:stretch/>
        </p:blipFill>
        <p:spPr>
          <a:xfrm rot="5400000">
            <a:off x="474120" y="568440"/>
            <a:ext cx="5263560" cy="5142600"/>
          </a:xfrm>
          <a:prstGeom prst="rect">
            <a:avLst/>
          </a:prstGeom>
          <a:ln w="0">
            <a:noFill/>
          </a:ln>
        </p:spPr>
      </p:pic>
      <p:sp>
        <p:nvSpPr>
          <p:cNvPr id="145" name="object 5"/>
          <p:cNvSpPr/>
          <p:nvPr/>
        </p:nvSpPr>
        <p:spPr>
          <a:xfrm>
            <a:off x="7246440" y="2185920"/>
            <a:ext cx="1163160" cy="449640"/>
          </a:xfrm>
          <a:prstGeom prst="rect">
            <a:avLst/>
          </a:prstGeom>
          <a:noFill/>
          <a:ln w="0">
            <a:noFill/>
          </a:ln>
        </p:spPr>
        <p:style>
          <a:lnRef idx="0"/>
          <a:fillRef idx="0"/>
          <a:effectRef idx="0"/>
          <a:fontRef idx="minor"/>
        </p:style>
        <p:txBody>
          <a:bodyPr lIns="0" rIns="0" tIns="7200" bIns="0" anchor="t">
            <a:spAutoFit/>
          </a:bodyPr>
          <a:p>
            <a:pPr marL="7560">
              <a:lnSpc>
                <a:spcPct val="100000"/>
              </a:lnSpc>
              <a:spcBef>
                <a:spcPts val="57"/>
              </a:spcBef>
            </a:pPr>
            <a:r>
              <a:rPr b="1" lang="nl-NL" sz="1450" spc="-29" strike="noStrike">
                <a:solidFill>
                  <a:srgbClr val="002e5a"/>
                </a:solidFill>
                <a:latin typeface="Montserrat SemiBold"/>
              </a:rPr>
              <a:t>Active Ageing</a:t>
            </a:r>
            <a:endParaRPr b="0" lang="nl-NL" sz="1450" spc="-1" strike="noStrike">
              <a:latin typeface="Arial"/>
            </a:endParaRPr>
          </a:p>
        </p:txBody>
      </p:sp>
      <p:sp>
        <p:nvSpPr>
          <p:cNvPr id="146" name="object 4"/>
          <p:cNvSpPr/>
          <p:nvPr/>
        </p:nvSpPr>
        <p:spPr>
          <a:xfrm>
            <a:off x="5834880" y="601200"/>
            <a:ext cx="6102720" cy="776520"/>
          </a:xfrm>
          <a:prstGeom prst="rect">
            <a:avLst/>
          </a:prstGeom>
          <a:noFill/>
          <a:ln w="0">
            <a:noFill/>
          </a:ln>
        </p:spPr>
        <p:style>
          <a:lnRef idx="0"/>
          <a:fillRef idx="0"/>
          <a:effectRef idx="0"/>
          <a:fontRef idx="minor"/>
        </p:style>
        <p:txBody>
          <a:bodyPr lIns="0" rIns="0" tIns="9720" bIns="0" anchor="t">
            <a:spAutoFit/>
          </a:bodyPr>
          <a:p>
            <a:pPr marL="7560">
              <a:lnSpc>
                <a:spcPct val="100000"/>
              </a:lnSpc>
              <a:spcBef>
                <a:spcPts val="77"/>
              </a:spcBef>
            </a:pPr>
            <a:r>
              <a:rPr b="0" lang="nl-NL" sz="5030" spc="-7" strike="noStrike">
                <a:solidFill>
                  <a:srgbClr val="002e5a"/>
                </a:solidFill>
                <a:latin typeface="Space Grotesk Light Regular"/>
              </a:rPr>
              <a:t>Onze oplossingen</a:t>
            </a:r>
            <a:endParaRPr b="0" lang="nl-NL" sz="5030" spc="-1" strike="noStrike">
              <a:latin typeface="Arial"/>
            </a:endParaRPr>
          </a:p>
        </p:txBody>
      </p:sp>
      <p:sp>
        <p:nvSpPr>
          <p:cNvPr id="147" name="object 5"/>
          <p:cNvSpPr/>
          <p:nvPr/>
        </p:nvSpPr>
        <p:spPr>
          <a:xfrm>
            <a:off x="7219800" y="3360960"/>
            <a:ext cx="1163160" cy="228240"/>
          </a:xfrm>
          <a:prstGeom prst="rect">
            <a:avLst/>
          </a:prstGeom>
          <a:noFill/>
          <a:ln w="0">
            <a:noFill/>
          </a:ln>
        </p:spPr>
        <p:style>
          <a:lnRef idx="0"/>
          <a:fillRef idx="0"/>
          <a:effectRef idx="0"/>
          <a:fontRef idx="minor"/>
        </p:style>
        <p:txBody>
          <a:bodyPr lIns="0" rIns="0" tIns="7200" bIns="0" anchor="t">
            <a:spAutoFit/>
          </a:bodyPr>
          <a:p>
            <a:pPr marL="7560">
              <a:lnSpc>
                <a:spcPct val="100000"/>
              </a:lnSpc>
              <a:spcBef>
                <a:spcPts val="57"/>
              </a:spcBef>
            </a:pPr>
            <a:r>
              <a:rPr b="1" lang="nl-NL" sz="1450" spc="-29" strike="noStrike">
                <a:solidFill>
                  <a:srgbClr val="002e5a"/>
                </a:solidFill>
                <a:latin typeface="Montserrat SemiBold"/>
              </a:rPr>
              <a:t>Revalidatie</a:t>
            </a:r>
            <a:endParaRPr b="0" lang="nl-NL" sz="1450" spc="-1" strike="noStrike">
              <a:latin typeface="Arial"/>
            </a:endParaRPr>
          </a:p>
        </p:txBody>
      </p:sp>
      <p:sp>
        <p:nvSpPr>
          <p:cNvPr id="148" name="object 5"/>
          <p:cNvSpPr/>
          <p:nvPr/>
        </p:nvSpPr>
        <p:spPr>
          <a:xfrm>
            <a:off x="7204680" y="4526640"/>
            <a:ext cx="1163160" cy="228240"/>
          </a:xfrm>
          <a:prstGeom prst="rect">
            <a:avLst/>
          </a:prstGeom>
          <a:noFill/>
          <a:ln w="0">
            <a:noFill/>
          </a:ln>
        </p:spPr>
        <p:style>
          <a:lnRef idx="0"/>
          <a:fillRef idx="0"/>
          <a:effectRef idx="0"/>
          <a:fontRef idx="minor"/>
        </p:style>
        <p:txBody>
          <a:bodyPr lIns="0" rIns="0" tIns="7200" bIns="0" anchor="t">
            <a:spAutoFit/>
          </a:bodyPr>
          <a:p>
            <a:pPr marL="7560">
              <a:lnSpc>
                <a:spcPct val="100000"/>
              </a:lnSpc>
              <a:spcBef>
                <a:spcPts val="57"/>
              </a:spcBef>
            </a:pPr>
            <a:r>
              <a:rPr b="1" lang="nl-NL" sz="1450" spc="-29" strike="noStrike">
                <a:solidFill>
                  <a:srgbClr val="002e5a"/>
                </a:solidFill>
                <a:latin typeface="Montserrat SemiBold"/>
              </a:rPr>
              <a:t>Sport</a:t>
            </a:r>
            <a:endParaRPr b="0" lang="nl-NL" sz="1450" spc="-1" strike="noStrike">
              <a:latin typeface="Arial"/>
            </a:endParaRPr>
          </a:p>
        </p:txBody>
      </p:sp>
      <p:sp>
        <p:nvSpPr>
          <p:cNvPr id="149" name="object 5"/>
          <p:cNvSpPr/>
          <p:nvPr/>
        </p:nvSpPr>
        <p:spPr>
          <a:xfrm>
            <a:off x="9866160" y="2208960"/>
            <a:ext cx="1494720" cy="449640"/>
          </a:xfrm>
          <a:prstGeom prst="rect">
            <a:avLst/>
          </a:prstGeom>
          <a:noFill/>
          <a:ln w="0">
            <a:noFill/>
          </a:ln>
        </p:spPr>
        <p:style>
          <a:lnRef idx="0"/>
          <a:fillRef idx="0"/>
          <a:effectRef idx="0"/>
          <a:fontRef idx="minor"/>
        </p:style>
        <p:txBody>
          <a:bodyPr lIns="0" rIns="0" tIns="7200" bIns="0" anchor="t">
            <a:spAutoFit/>
          </a:bodyPr>
          <a:p>
            <a:pPr marL="7560">
              <a:lnSpc>
                <a:spcPct val="100000"/>
              </a:lnSpc>
              <a:spcBef>
                <a:spcPts val="57"/>
              </a:spcBef>
            </a:pPr>
            <a:r>
              <a:rPr b="1" lang="nl-NL" sz="1450" spc="-29" strike="noStrike">
                <a:solidFill>
                  <a:srgbClr val="002e5a"/>
                </a:solidFill>
                <a:latin typeface="Montserrat SemiBold"/>
              </a:rPr>
              <a:t>Bedrijfs- geneeskunde</a:t>
            </a:r>
            <a:endParaRPr b="0" lang="nl-NL" sz="1450" spc="-1" strike="noStrike">
              <a:latin typeface="Arial"/>
            </a:endParaRPr>
          </a:p>
        </p:txBody>
      </p:sp>
      <p:sp>
        <p:nvSpPr>
          <p:cNvPr id="150" name="object 5"/>
          <p:cNvSpPr/>
          <p:nvPr/>
        </p:nvSpPr>
        <p:spPr>
          <a:xfrm>
            <a:off x="9839520" y="3383640"/>
            <a:ext cx="1494720" cy="449640"/>
          </a:xfrm>
          <a:prstGeom prst="rect">
            <a:avLst/>
          </a:prstGeom>
          <a:noFill/>
          <a:ln w="0">
            <a:noFill/>
          </a:ln>
        </p:spPr>
        <p:style>
          <a:lnRef idx="0"/>
          <a:fillRef idx="0"/>
          <a:effectRef idx="0"/>
          <a:fontRef idx="minor"/>
        </p:style>
        <p:txBody>
          <a:bodyPr lIns="0" rIns="0" tIns="7200" bIns="0" anchor="t">
            <a:spAutoFit/>
          </a:bodyPr>
          <a:p>
            <a:pPr marL="7560">
              <a:lnSpc>
                <a:spcPct val="100000"/>
              </a:lnSpc>
              <a:spcBef>
                <a:spcPts val="57"/>
              </a:spcBef>
            </a:pPr>
            <a:r>
              <a:rPr b="1" lang="nl-NL" sz="1450" spc="-29" strike="noStrike">
                <a:solidFill>
                  <a:srgbClr val="002e5a"/>
                </a:solidFill>
                <a:latin typeface="Montserrat SemiBold"/>
              </a:rPr>
              <a:t>Bewegings-analyse</a:t>
            </a:r>
            <a:endParaRPr b="0" lang="nl-NL" sz="1450" spc="-1" strike="noStrike">
              <a:latin typeface="Arial"/>
            </a:endParaRPr>
          </a:p>
        </p:txBody>
      </p:sp>
      <p:sp>
        <p:nvSpPr>
          <p:cNvPr id="151" name="object 5"/>
          <p:cNvSpPr/>
          <p:nvPr/>
        </p:nvSpPr>
        <p:spPr>
          <a:xfrm>
            <a:off x="9824400" y="4549680"/>
            <a:ext cx="1163160" cy="228240"/>
          </a:xfrm>
          <a:prstGeom prst="rect">
            <a:avLst/>
          </a:prstGeom>
          <a:noFill/>
          <a:ln w="0">
            <a:noFill/>
          </a:ln>
        </p:spPr>
        <p:style>
          <a:lnRef idx="0"/>
          <a:fillRef idx="0"/>
          <a:effectRef idx="0"/>
          <a:fontRef idx="minor"/>
        </p:style>
        <p:txBody>
          <a:bodyPr lIns="0" rIns="0" tIns="7200" bIns="0" anchor="t">
            <a:spAutoFit/>
          </a:bodyPr>
          <a:p>
            <a:pPr marL="7560">
              <a:lnSpc>
                <a:spcPct val="100000"/>
              </a:lnSpc>
              <a:spcBef>
                <a:spcPts val="57"/>
              </a:spcBef>
            </a:pPr>
            <a:r>
              <a:rPr b="1" lang="nl-NL" sz="1450" spc="-29" strike="noStrike">
                <a:solidFill>
                  <a:srgbClr val="002e5a"/>
                </a:solidFill>
                <a:latin typeface="Montserrat SemiBold"/>
              </a:rPr>
              <a:t>Thuis</a:t>
            </a:r>
            <a:endParaRPr b="0" lang="nl-NL" sz="1450" spc="-1" strike="noStrike">
              <a:latin typeface="Arial"/>
            </a:endParaRPr>
          </a:p>
        </p:txBody>
      </p:sp>
      <p:sp>
        <p:nvSpPr>
          <p:cNvPr id="152" name="object 2"/>
          <p:cNvSpPr/>
          <p:nvPr/>
        </p:nvSpPr>
        <p:spPr>
          <a:xfrm flipV="1">
            <a:off x="534600" y="5221440"/>
            <a:ext cx="5142960" cy="1127520"/>
          </a:xfrm>
          <a:custGeom>
            <a:avLst/>
            <a:gdLst>
              <a:gd name="textAreaLeft" fmla="*/ 0 w 5142960"/>
              <a:gd name="textAreaRight" fmla="*/ 5143320 w 5142960"/>
              <a:gd name="textAreaTop" fmla="*/ 360 h 1127520"/>
              <a:gd name="textAreaBottom" fmla="*/ 1128240 h 1127520"/>
            </a:gdLst>
            <a:ahLst/>
            <a:rect l="textAreaLeft" t="textAreaTop" r="textAreaRight" b="textAreaBottom"/>
            <a:pathLst>
              <a:path w="18398490" h="3790315">
                <a:moveTo>
                  <a:pt x="16668413" y="0"/>
                </a:moveTo>
                <a:lnTo>
                  <a:pt x="0" y="3476"/>
                </a:lnTo>
                <a:lnTo>
                  <a:pt x="0" y="3790010"/>
                </a:lnTo>
                <a:lnTo>
                  <a:pt x="18398057" y="3790010"/>
                </a:lnTo>
                <a:lnTo>
                  <a:pt x="18398057" y="1781526"/>
                </a:lnTo>
                <a:lnTo>
                  <a:pt x="18397415" y="1732489"/>
                </a:lnTo>
                <a:lnTo>
                  <a:pt x="18395498" y="1683778"/>
                </a:lnTo>
                <a:lnTo>
                  <a:pt x="18392323" y="1635412"/>
                </a:lnTo>
                <a:lnTo>
                  <a:pt x="18387908" y="1587408"/>
                </a:lnTo>
                <a:lnTo>
                  <a:pt x="18382267" y="1539782"/>
                </a:lnTo>
                <a:lnTo>
                  <a:pt x="18375419" y="1492552"/>
                </a:lnTo>
                <a:lnTo>
                  <a:pt x="18367378" y="1445734"/>
                </a:lnTo>
                <a:lnTo>
                  <a:pt x="18358163" y="1399345"/>
                </a:lnTo>
                <a:lnTo>
                  <a:pt x="18347789" y="1353402"/>
                </a:lnTo>
                <a:lnTo>
                  <a:pt x="18336272" y="1307923"/>
                </a:lnTo>
                <a:lnTo>
                  <a:pt x="18323630" y="1262925"/>
                </a:lnTo>
                <a:lnTo>
                  <a:pt x="18309878" y="1218423"/>
                </a:lnTo>
                <a:lnTo>
                  <a:pt x="18295034" y="1174436"/>
                </a:lnTo>
                <a:lnTo>
                  <a:pt x="18279113" y="1130980"/>
                </a:lnTo>
                <a:lnTo>
                  <a:pt x="18262132" y="1088073"/>
                </a:lnTo>
                <a:lnTo>
                  <a:pt x="18244108" y="1045730"/>
                </a:lnTo>
                <a:lnTo>
                  <a:pt x="18225057" y="1003970"/>
                </a:lnTo>
                <a:lnTo>
                  <a:pt x="18204996" y="962809"/>
                </a:lnTo>
                <a:lnTo>
                  <a:pt x="18183941" y="922264"/>
                </a:lnTo>
                <a:lnTo>
                  <a:pt x="18161908" y="882352"/>
                </a:lnTo>
                <a:lnTo>
                  <a:pt x="18138915" y="843091"/>
                </a:lnTo>
                <a:lnTo>
                  <a:pt x="18114977" y="804496"/>
                </a:lnTo>
                <a:lnTo>
                  <a:pt x="18090111" y="766586"/>
                </a:lnTo>
                <a:lnTo>
                  <a:pt x="18064334" y="729376"/>
                </a:lnTo>
                <a:lnTo>
                  <a:pt x="18037662" y="692885"/>
                </a:lnTo>
                <a:lnTo>
                  <a:pt x="18010111" y="657129"/>
                </a:lnTo>
                <a:lnTo>
                  <a:pt x="17981699" y="622125"/>
                </a:lnTo>
                <a:lnTo>
                  <a:pt x="17952440" y="587889"/>
                </a:lnTo>
                <a:lnTo>
                  <a:pt x="17922353" y="554440"/>
                </a:lnTo>
                <a:lnTo>
                  <a:pt x="17891453" y="521794"/>
                </a:lnTo>
                <a:lnTo>
                  <a:pt x="17859758" y="489967"/>
                </a:lnTo>
                <a:lnTo>
                  <a:pt x="17827282" y="458978"/>
                </a:lnTo>
                <a:lnTo>
                  <a:pt x="17794044" y="428842"/>
                </a:lnTo>
                <a:lnTo>
                  <a:pt x="17760059" y="399578"/>
                </a:lnTo>
                <a:lnTo>
                  <a:pt x="17725344" y="371201"/>
                </a:lnTo>
                <a:lnTo>
                  <a:pt x="17689915" y="343729"/>
                </a:lnTo>
                <a:lnTo>
                  <a:pt x="17653790" y="317178"/>
                </a:lnTo>
                <a:lnTo>
                  <a:pt x="17616983" y="291567"/>
                </a:lnTo>
                <a:lnTo>
                  <a:pt x="17579513" y="266911"/>
                </a:lnTo>
                <a:lnTo>
                  <a:pt x="17541394" y="243228"/>
                </a:lnTo>
                <a:lnTo>
                  <a:pt x="17502645" y="220535"/>
                </a:lnTo>
                <a:lnTo>
                  <a:pt x="17463281" y="198849"/>
                </a:lnTo>
                <a:lnTo>
                  <a:pt x="17423319" y="178186"/>
                </a:lnTo>
                <a:lnTo>
                  <a:pt x="17382775" y="158564"/>
                </a:lnTo>
                <a:lnTo>
                  <a:pt x="17341666" y="140000"/>
                </a:lnTo>
                <a:lnTo>
                  <a:pt x="17300008" y="122510"/>
                </a:lnTo>
                <a:lnTo>
                  <a:pt x="17257818" y="106112"/>
                </a:lnTo>
                <a:lnTo>
                  <a:pt x="17215112" y="90822"/>
                </a:lnTo>
                <a:lnTo>
                  <a:pt x="17171907" y="76658"/>
                </a:lnTo>
                <a:lnTo>
                  <a:pt x="17128219" y="63637"/>
                </a:lnTo>
                <a:lnTo>
                  <a:pt x="17084064" y="51775"/>
                </a:lnTo>
                <a:lnTo>
                  <a:pt x="17039460" y="41090"/>
                </a:lnTo>
                <a:lnTo>
                  <a:pt x="16994423" y="31598"/>
                </a:lnTo>
                <a:lnTo>
                  <a:pt x="16948969" y="23316"/>
                </a:lnTo>
                <a:lnTo>
                  <a:pt x="16903114" y="16263"/>
                </a:lnTo>
                <a:lnTo>
                  <a:pt x="16856876" y="10453"/>
                </a:lnTo>
                <a:lnTo>
                  <a:pt x="16810270" y="5905"/>
                </a:lnTo>
                <a:lnTo>
                  <a:pt x="16763313" y="2636"/>
                </a:lnTo>
                <a:lnTo>
                  <a:pt x="16716022" y="661"/>
                </a:lnTo>
                <a:lnTo>
                  <a:pt x="16668413" y="0"/>
                </a:lnTo>
                <a:close/>
              </a:path>
            </a:pathLst>
          </a:custGeom>
          <a:solidFill>
            <a:srgbClr val="1b5faa"/>
          </a:solidFill>
          <a:ln w="0">
            <a:noFill/>
          </a:ln>
        </p:spPr>
        <p:style>
          <a:lnRef idx="0"/>
          <a:fillRef idx="0"/>
          <a:effectRef idx="0"/>
          <a:fontRef idx="minor"/>
        </p:style>
      </p:sp>
      <p:sp>
        <p:nvSpPr>
          <p:cNvPr id="153" name="object 4"/>
          <p:cNvSpPr/>
          <p:nvPr/>
        </p:nvSpPr>
        <p:spPr>
          <a:xfrm>
            <a:off x="683640" y="5219280"/>
            <a:ext cx="4407840" cy="616680"/>
          </a:xfrm>
          <a:prstGeom prst="rect">
            <a:avLst/>
          </a:prstGeom>
          <a:noFill/>
          <a:ln w="0">
            <a:noFill/>
          </a:ln>
        </p:spPr>
        <p:style>
          <a:lnRef idx="0"/>
          <a:fillRef idx="0"/>
          <a:effectRef idx="0"/>
          <a:fontRef idx="minor"/>
        </p:style>
        <p:txBody>
          <a:bodyPr lIns="0" rIns="0" tIns="7200" bIns="0" anchor="t">
            <a:spAutoFit/>
          </a:bodyPr>
          <a:p>
            <a:pPr marL="7560">
              <a:lnSpc>
                <a:spcPct val="100000"/>
              </a:lnSpc>
              <a:spcBef>
                <a:spcPts val="57"/>
              </a:spcBef>
            </a:pPr>
            <a:r>
              <a:rPr b="1" lang="nl-NL" sz="2000" spc="-29" strike="noStrike">
                <a:solidFill>
                  <a:srgbClr val="ffffff"/>
                </a:solidFill>
                <a:latin typeface="Montserrat SemiBold"/>
              </a:rPr>
              <a:t>Service , onderhoud en kalibratie</a:t>
            </a:r>
            <a:endParaRPr b="0" lang="nl-NL" sz="2000" spc="-1" strike="noStrike">
              <a:latin typeface="Arial"/>
            </a:endParaRPr>
          </a:p>
        </p:txBody>
      </p:sp>
      <p:sp>
        <p:nvSpPr>
          <p:cNvPr id="154" name="Tekstvak 43"/>
          <p:cNvSpPr/>
          <p:nvPr/>
        </p:nvSpPr>
        <p:spPr>
          <a:xfrm>
            <a:off x="625320" y="5578560"/>
            <a:ext cx="4586040" cy="7376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nl-NL" sz="850" spc="-1" strike="noStrike">
                <a:solidFill>
                  <a:srgbClr val="ffffff"/>
                </a:solidFill>
                <a:latin typeface="Montserrat"/>
                <a:ea typeface="Open Sans"/>
              </a:rPr>
              <a:t>Werken met medische apparatuur betekent werken met nauwkeurige en betrouwbare apparatuur. Om ervoor te zorgen dat de apparatuur blijft voldoen aan de hoge medische eisen, bieden wij service, onderhoud &amp; kalibratie aan. Zowel op incidentele basis, als via een onderhoudscontract. Uiteraard werken we volgens de geldende ISO-normen en MDR-richtlijnen. </a:t>
            </a:r>
            <a:endParaRPr b="0" lang="nl-NL" sz="85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object 2"/>
          <p:cNvSpPr/>
          <p:nvPr/>
        </p:nvSpPr>
        <p:spPr>
          <a:xfrm>
            <a:off x="360" y="0"/>
            <a:ext cx="12190680" cy="6857280"/>
          </a:xfrm>
          <a:custGeom>
            <a:avLst/>
            <a:gdLst>
              <a:gd name="textAreaLeft" fmla="*/ 0 w 12190680"/>
              <a:gd name="textAreaRight" fmla="*/ 12191040 w 12190680"/>
              <a:gd name="textAreaTop" fmla="*/ 0 h 6857280"/>
              <a:gd name="textAreaBottom" fmla="*/ 6857640 h 6857280"/>
            </a:gdLst>
            <a:ahLst/>
            <a:rect l="textAreaLeft" t="textAreaTop" r="textAreaRight" b="textAreaBottom"/>
            <a:pathLst>
              <a:path w="20104100" h="11308715">
                <a:moveTo>
                  <a:pt x="20104099" y="0"/>
                </a:moveTo>
                <a:lnTo>
                  <a:pt x="0" y="0"/>
                </a:lnTo>
                <a:lnTo>
                  <a:pt x="0" y="11308556"/>
                </a:lnTo>
                <a:lnTo>
                  <a:pt x="20104099" y="11308556"/>
                </a:lnTo>
                <a:lnTo>
                  <a:pt x="20104099" y="0"/>
                </a:lnTo>
                <a:close/>
              </a:path>
            </a:pathLst>
          </a:custGeom>
          <a:solidFill>
            <a:srgbClr val="ecf1fa"/>
          </a:solidFill>
          <a:ln w="0">
            <a:noFill/>
          </a:ln>
        </p:spPr>
        <p:style>
          <a:lnRef idx="0"/>
          <a:fillRef idx="0"/>
          <a:effectRef idx="0"/>
          <a:fontRef idx="minor"/>
        </p:style>
      </p:sp>
      <p:sp>
        <p:nvSpPr>
          <p:cNvPr id="237" name="object 3"/>
          <p:cNvSpPr/>
          <p:nvPr/>
        </p:nvSpPr>
        <p:spPr>
          <a:xfrm>
            <a:off x="534240" y="507960"/>
            <a:ext cx="11156400" cy="5841360"/>
          </a:xfrm>
          <a:custGeom>
            <a:avLst/>
            <a:gdLst>
              <a:gd name="textAreaLeft" fmla="*/ 0 w 11156400"/>
              <a:gd name="textAreaRight" fmla="*/ 11156760 w 11156400"/>
              <a:gd name="textAreaTop" fmla="*/ 0 h 5841360"/>
              <a:gd name="textAreaBottom" fmla="*/ 5841720 h 5841360"/>
            </a:gdLst>
            <a:ahLst/>
            <a:rect l="textAreaLeft" t="textAreaTop" r="textAreaRight" b="textAreaBottom"/>
            <a:pathLst>
              <a:path w="18398490" h="9633585">
                <a:moveTo>
                  <a:pt x="18398057" y="0"/>
                </a:moveTo>
                <a:lnTo>
                  <a:pt x="3465" y="0"/>
                </a:lnTo>
                <a:lnTo>
                  <a:pt x="0" y="7903570"/>
                </a:lnTo>
                <a:lnTo>
                  <a:pt x="661" y="7951179"/>
                </a:lnTo>
                <a:lnTo>
                  <a:pt x="2636" y="7998470"/>
                </a:lnTo>
                <a:lnTo>
                  <a:pt x="5905" y="8045427"/>
                </a:lnTo>
                <a:lnTo>
                  <a:pt x="10453" y="8092033"/>
                </a:lnTo>
                <a:lnTo>
                  <a:pt x="16263" y="8138271"/>
                </a:lnTo>
                <a:lnTo>
                  <a:pt x="23316" y="8184126"/>
                </a:lnTo>
                <a:lnTo>
                  <a:pt x="31598" y="8229580"/>
                </a:lnTo>
                <a:lnTo>
                  <a:pt x="41090" y="8274617"/>
                </a:lnTo>
                <a:lnTo>
                  <a:pt x="51775" y="8319221"/>
                </a:lnTo>
                <a:lnTo>
                  <a:pt x="63637" y="8363376"/>
                </a:lnTo>
                <a:lnTo>
                  <a:pt x="76658" y="8407064"/>
                </a:lnTo>
                <a:lnTo>
                  <a:pt x="90822" y="8450269"/>
                </a:lnTo>
                <a:lnTo>
                  <a:pt x="106112" y="8492975"/>
                </a:lnTo>
                <a:lnTo>
                  <a:pt x="122510" y="8535165"/>
                </a:lnTo>
                <a:lnTo>
                  <a:pt x="140000" y="8576823"/>
                </a:lnTo>
                <a:lnTo>
                  <a:pt x="158564" y="8617932"/>
                </a:lnTo>
                <a:lnTo>
                  <a:pt x="178186" y="8658476"/>
                </a:lnTo>
                <a:lnTo>
                  <a:pt x="198849" y="8698438"/>
                </a:lnTo>
                <a:lnTo>
                  <a:pt x="220535" y="8737802"/>
                </a:lnTo>
                <a:lnTo>
                  <a:pt x="243228" y="8776551"/>
                </a:lnTo>
                <a:lnTo>
                  <a:pt x="266911" y="8814670"/>
                </a:lnTo>
                <a:lnTo>
                  <a:pt x="291567" y="8852140"/>
                </a:lnTo>
                <a:lnTo>
                  <a:pt x="317178" y="8888946"/>
                </a:lnTo>
                <a:lnTo>
                  <a:pt x="343729" y="8925072"/>
                </a:lnTo>
                <a:lnTo>
                  <a:pt x="371201" y="8960501"/>
                </a:lnTo>
                <a:lnTo>
                  <a:pt x="399578" y="8995216"/>
                </a:lnTo>
                <a:lnTo>
                  <a:pt x="428842" y="9029201"/>
                </a:lnTo>
                <a:lnTo>
                  <a:pt x="458978" y="9062439"/>
                </a:lnTo>
                <a:lnTo>
                  <a:pt x="489967" y="9094915"/>
                </a:lnTo>
                <a:lnTo>
                  <a:pt x="521794" y="9126610"/>
                </a:lnTo>
                <a:lnTo>
                  <a:pt x="554440" y="9157510"/>
                </a:lnTo>
                <a:lnTo>
                  <a:pt x="587889" y="9187597"/>
                </a:lnTo>
                <a:lnTo>
                  <a:pt x="622125" y="9216855"/>
                </a:lnTo>
                <a:lnTo>
                  <a:pt x="657129" y="9245268"/>
                </a:lnTo>
                <a:lnTo>
                  <a:pt x="692885" y="9272819"/>
                </a:lnTo>
                <a:lnTo>
                  <a:pt x="729376" y="9299491"/>
                </a:lnTo>
                <a:lnTo>
                  <a:pt x="766586" y="9325268"/>
                </a:lnTo>
                <a:lnTo>
                  <a:pt x="804496" y="9350134"/>
                </a:lnTo>
                <a:lnTo>
                  <a:pt x="843091" y="9374072"/>
                </a:lnTo>
                <a:lnTo>
                  <a:pt x="882352" y="9397065"/>
                </a:lnTo>
                <a:lnTo>
                  <a:pt x="922264" y="9419098"/>
                </a:lnTo>
                <a:lnTo>
                  <a:pt x="962809" y="9440153"/>
                </a:lnTo>
                <a:lnTo>
                  <a:pt x="1003970" y="9460214"/>
                </a:lnTo>
                <a:lnTo>
                  <a:pt x="1045730" y="9479265"/>
                </a:lnTo>
                <a:lnTo>
                  <a:pt x="1088073" y="9497289"/>
                </a:lnTo>
                <a:lnTo>
                  <a:pt x="1130980" y="9514270"/>
                </a:lnTo>
                <a:lnTo>
                  <a:pt x="1174436" y="9530190"/>
                </a:lnTo>
                <a:lnTo>
                  <a:pt x="1218423" y="9545035"/>
                </a:lnTo>
                <a:lnTo>
                  <a:pt x="1262925" y="9558787"/>
                </a:lnTo>
                <a:lnTo>
                  <a:pt x="1307923" y="9571429"/>
                </a:lnTo>
                <a:lnTo>
                  <a:pt x="1353402" y="9582946"/>
                </a:lnTo>
                <a:lnTo>
                  <a:pt x="1399345" y="9593320"/>
                </a:lnTo>
                <a:lnTo>
                  <a:pt x="1445734" y="9602535"/>
                </a:lnTo>
                <a:lnTo>
                  <a:pt x="1492552" y="9610576"/>
                </a:lnTo>
                <a:lnTo>
                  <a:pt x="1539782" y="9617424"/>
                </a:lnTo>
                <a:lnTo>
                  <a:pt x="1587408" y="9623065"/>
                </a:lnTo>
                <a:lnTo>
                  <a:pt x="1635412" y="9627480"/>
                </a:lnTo>
                <a:lnTo>
                  <a:pt x="1683778" y="9630655"/>
                </a:lnTo>
                <a:lnTo>
                  <a:pt x="1732489" y="9632571"/>
                </a:lnTo>
                <a:lnTo>
                  <a:pt x="1781526" y="9633214"/>
                </a:lnTo>
                <a:lnTo>
                  <a:pt x="18398057" y="9633214"/>
                </a:lnTo>
                <a:lnTo>
                  <a:pt x="18398057" y="0"/>
                </a:lnTo>
                <a:close/>
              </a:path>
            </a:pathLst>
          </a:custGeom>
          <a:solidFill>
            <a:srgbClr val="ffffff"/>
          </a:solidFill>
          <a:ln w="0">
            <a:noFill/>
          </a:ln>
        </p:spPr>
        <p:style>
          <a:lnRef idx="0"/>
          <a:fillRef idx="0"/>
          <a:effectRef idx="0"/>
          <a:fontRef idx="minor"/>
        </p:style>
      </p:sp>
      <p:sp>
        <p:nvSpPr>
          <p:cNvPr id="238" name="PlaceHolder 1"/>
          <p:cNvSpPr>
            <a:spLocks noGrp="1"/>
          </p:cNvSpPr>
          <p:nvPr>
            <p:ph type="title"/>
          </p:nvPr>
        </p:nvSpPr>
        <p:spPr>
          <a:xfrm>
            <a:off x="945000" y="934560"/>
            <a:ext cx="8337960" cy="1154880"/>
          </a:xfrm>
          <a:prstGeom prst="rect">
            <a:avLst/>
          </a:prstGeom>
          <a:noFill/>
          <a:ln w="0">
            <a:noFill/>
          </a:ln>
        </p:spPr>
        <p:txBody>
          <a:bodyPr lIns="0" rIns="0" tIns="9720" bIns="0" anchor="t">
            <a:noAutofit/>
          </a:bodyPr>
          <a:p>
            <a:pPr marL="7560" indent="0">
              <a:lnSpc>
                <a:spcPct val="100000"/>
              </a:lnSpc>
              <a:spcBef>
                <a:spcPts val="77"/>
              </a:spcBef>
              <a:buNone/>
            </a:pPr>
            <a:r>
              <a:rPr b="0" lang="nl-NL" sz="5030" spc="-7" strike="noStrike">
                <a:solidFill>
                  <a:srgbClr val="002e5a"/>
                </a:solidFill>
                <a:latin typeface="Space Grotesk Light Regular"/>
              </a:rPr>
              <a:t>Oefening 3</a:t>
            </a:r>
            <a:endParaRPr b="0" lang="nl-NL" sz="5030" spc="-1" strike="noStrike">
              <a:solidFill>
                <a:srgbClr val="000000"/>
              </a:solidFill>
              <a:latin typeface="Calibri"/>
            </a:endParaRPr>
          </a:p>
        </p:txBody>
      </p:sp>
      <p:sp>
        <p:nvSpPr>
          <p:cNvPr id="239" name="object 5"/>
          <p:cNvSpPr/>
          <p:nvPr/>
        </p:nvSpPr>
        <p:spPr>
          <a:xfrm>
            <a:off x="948960" y="2154960"/>
            <a:ext cx="10386720" cy="3135240"/>
          </a:xfrm>
          <a:prstGeom prst="rect">
            <a:avLst/>
          </a:prstGeom>
          <a:noFill/>
          <a:ln w="0">
            <a:noFill/>
          </a:ln>
        </p:spPr>
        <p:style>
          <a:lnRef idx="0"/>
          <a:fillRef idx="0"/>
          <a:effectRef idx="0"/>
          <a:fontRef idx="minor"/>
        </p:style>
        <p:txBody>
          <a:bodyPr lIns="0" rIns="0" tIns="7200" bIns="0" anchor="t">
            <a:spAutoFit/>
          </a:bodyPr>
          <a:p>
            <a:pPr marL="464760">
              <a:lnSpc>
                <a:spcPct val="150000"/>
              </a:lnSpc>
              <a:spcBef>
                <a:spcPts val="57"/>
              </a:spcBef>
            </a:pPr>
            <a:r>
              <a:rPr b="0" lang="nl-NL" sz="1940" spc="-1" strike="noStrike" u="sng">
                <a:solidFill>
                  <a:srgbClr val="000000"/>
                </a:solidFill>
                <a:uFillTx/>
                <a:latin typeface="Montserrat SemiBold"/>
              </a:rPr>
              <a:t>Biceps (elleboogflexie)</a:t>
            </a:r>
            <a:endParaRPr b="0" lang="nl-NL" sz="1940" spc="-1" strike="noStrike">
              <a:latin typeface="Arial"/>
            </a:endParaRPr>
          </a:p>
          <a:p>
            <a:pPr lvl="1" marL="8078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Hoe?</a:t>
            </a:r>
            <a:endParaRPr b="0" lang="nl-NL" sz="1940" spc="-1" strike="noStrike">
              <a:latin typeface="Arial"/>
            </a:endParaRPr>
          </a:p>
          <a:p>
            <a:pPr lvl="2" marL="12650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Zittend, elleboog in 90 graden flexie, onderarm in supinatie, MicroFET op anterieur distale onderarm (pols), elleboog tegen lichaam of ondersteunend, schouder in neutrale positie</a:t>
            </a:r>
            <a:endParaRPr b="0" lang="nl-NL" sz="1940" spc="-1" strike="noStrike">
              <a:latin typeface="Arial"/>
            </a:endParaRPr>
          </a:p>
          <a:p>
            <a:pPr lvl="2" marL="12650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a:t>
            </a:r>
            <a:r>
              <a:rPr b="0" lang="nl-NL" sz="1940" spc="-1" strike="noStrike">
                <a:solidFill>
                  <a:srgbClr val="000000"/>
                </a:solidFill>
                <a:latin typeface="Montserrat SemiBold"/>
              </a:rPr>
              <a:t>Buig je arm en houd zo hard mogelijk vast’</a:t>
            </a:r>
            <a:endParaRPr b="0" lang="nl-NL" sz="1940" spc="-1" strike="noStrike">
              <a:latin typeface="Arial"/>
            </a:endParaRPr>
          </a:p>
          <a:p>
            <a:pPr>
              <a:lnSpc>
                <a:spcPct val="150000"/>
              </a:lnSpc>
              <a:spcBef>
                <a:spcPts val="57"/>
              </a:spcBef>
            </a:pPr>
            <a:endParaRPr b="0" lang="nl-NL" sz="1940" spc="-1" strike="noStrike">
              <a:latin typeface="Arial"/>
            </a:endParaRPr>
          </a:p>
        </p:txBody>
      </p:sp>
      <p:sp>
        <p:nvSpPr>
          <p:cNvPr id="240" name="Rechthoek 5"/>
          <p:cNvSpPr/>
          <p:nvPr/>
        </p:nvSpPr>
        <p:spPr>
          <a:xfrm>
            <a:off x="7223760" y="600120"/>
            <a:ext cx="3883320" cy="2093760"/>
          </a:xfrm>
          <a:prstGeom prst="rect">
            <a:avLst/>
          </a:prstGeom>
          <a:solidFill>
            <a:srgbClr val="4f81bd"/>
          </a:solidFill>
          <a:ln>
            <a:solidFill>
              <a:srgbClr val="223852"/>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marL="285840" indent="-285840" algn="ctr">
              <a:lnSpc>
                <a:spcPct val="100000"/>
              </a:lnSpc>
              <a:buClr>
                <a:srgbClr val="ffffff"/>
              </a:buClr>
              <a:buFont typeface="StarSymbol"/>
              <a:buChar char="-"/>
            </a:pPr>
            <a:r>
              <a:rPr b="0" lang="nl-NL" sz="1800" spc="-1" strike="noStrike">
                <a:solidFill>
                  <a:schemeClr val="lt1"/>
                </a:solidFill>
                <a:latin typeface="Calibri"/>
              </a:rPr>
              <a:t>Lichaamspositie?</a:t>
            </a:r>
            <a:endParaRPr b="0" lang="nl-NL" sz="1800" spc="-1" strike="noStrike">
              <a:latin typeface="Arial"/>
            </a:endParaRPr>
          </a:p>
          <a:p>
            <a:pPr marL="285840" indent="-285840" algn="ctr">
              <a:lnSpc>
                <a:spcPct val="100000"/>
              </a:lnSpc>
              <a:buClr>
                <a:srgbClr val="ffffff"/>
              </a:buClr>
              <a:buFont typeface="StarSymbol"/>
              <a:buChar char="-"/>
            </a:pPr>
            <a:r>
              <a:rPr b="0" lang="nl-NL" sz="1800" spc="-1" strike="noStrike">
                <a:solidFill>
                  <a:schemeClr val="lt1"/>
                </a:solidFill>
                <a:latin typeface="Calibri"/>
              </a:rPr>
              <a:t>Positie MicroFET?</a:t>
            </a:r>
            <a:endParaRPr b="0" lang="nl-NL" sz="1800" spc="-1" strike="noStrike">
              <a:latin typeface="Arial"/>
            </a:endParaRPr>
          </a:p>
          <a:p>
            <a:pPr marL="285840" indent="-285840" algn="ctr">
              <a:lnSpc>
                <a:spcPct val="100000"/>
              </a:lnSpc>
              <a:buClr>
                <a:srgbClr val="ffffff"/>
              </a:buClr>
              <a:buFont typeface="StarSymbol"/>
              <a:buChar char="-"/>
            </a:pPr>
            <a:r>
              <a:rPr b="0" lang="nl-NL" sz="1800" spc="-1" strike="noStrike">
                <a:solidFill>
                  <a:schemeClr val="lt1"/>
                </a:solidFill>
                <a:latin typeface="Calibri"/>
              </a:rPr>
              <a:t>Fixatie?</a:t>
            </a:r>
            <a:endParaRPr b="0" lang="nl-NL" sz="1800" spc="-1" strike="noStrike">
              <a:latin typeface="Arial"/>
            </a:endParaRPr>
          </a:p>
          <a:p>
            <a:pPr marL="285840" indent="-285840" algn="ctr">
              <a:lnSpc>
                <a:spcPct val="100000"/>
              </a:lnSpc>
              <a:buClr>
                <a:srgbClr val="ffffff"/>
              </a:buClr>
              <a:buFont typeface="StarSymbol"/>
              <a:buChar char="-"/>
            </a:pPr>
            <a:r>
              <a:rPr b="0" lang="nl-NL" sz="1800" spc="-1" strike="noStrike">
                <a:solidFill>
                  <a:schemeClr val="lt1"/>
                </a:solidFill>
                <a:latin typeface="Calibri"/>
              </a:rPr>
              <a:t>Instructie?</a:t>
            </a:r>
            <a:endParaRPr b="0" lang="nl-NL" sz="1800" spc="-1" strike="noStrike">
              <a:latin typeface="Arial"/>
            </a:endParaRPr>
          </a:p>
          <a:p>
            <a:pPr marL="285840" indent="-285840" algn="ctr">
              <a:lnSpc>
                <a:spcPct val="100000"/>
              </a:lnSpc>
              <a:buClr>
                <a:srgbClr val="ffffff"/>
              </a:buClr>
              <a:buFont typeface="StarSymbol"/>
              <a:buChar char="-"/>
            </a:pPr>
            <a:r>
              <a:rPr b="0" lang="nl-NL" sz="1800" spc="-1" strike="noStrike">
                <a:solidFill>
                  <a:schemeClr val="lt1"/>
                </a:solidFill>
                <a:latin typeface="Calibri"/>
              </a:rPr>
              <a:t>Compensatie?</a:t>
            </a:r>
            <a:endParaRPr b="0" lang="nl-NL" sz="1800" spc="-1" strike="noStrike">
              <a:latin typeface="Arial"/>
            </a:endParaRPr>
          </a:p>
          <a:p>
            <a:pPr algn="ctr">
              <a:lnSpc>
                <a:spcPct val="100000"/>
              </a:lnSpc>
            </a:pPr>
            <a:endParaRPr b="0" lang="nl-NL" sz="1800" spc="-1" strike="noStrike">
              <a:latin typeface="Arial"/>
            </a:endParaRPr>
          </a:p>
        </p:txBody>
      </p:sp>
    </p:spTree>
  </p:cSld>
  <mc:AlternateContent>
    <mc:Choice Requires="p14">
      <p:transition spd="slow" p14:dur="2000"/>
    </mc:Choice>
    <mc:Fallback>
      <p:transition spd="slow"/>
    </mc:Fallback>
  </mc:AlternateContent>
  <p:timing>
    <p:tnLst>
      <p:par>
        <p:cTn id="141" dur="indefinite" restart="never" nodeType="tmRoot">
          <p:childTnLst>
            <p:seq>
              <p:cTn id="142" dur="indefinite" nodeType="mainSeq">
                <p:childTnLst>
                  <p:par>
                    <p:cTn id="143" fill="hold">
                      <p:stCondLst>
                        <p:cond delay="indefinite"/>
                      </p:stCondLst>
                      <p:childTnLst>
                        <p:par>
                          <p:cTn id="144" fill="hold">
                            <p:stCondLst>
                              <p:cond delay="0"/>
                            </p:stCondLst>
                            <p:childTnLst>
                              <p:par>
                                <p:cTn id="145" nodeType="clickEffect" fill="hold" presetClass="entr" presetID="10">
                                  <p:stCondLst>
                                    <p:cond delay="0"/>
                                  </p:stCondLst>
                                  <p:childTnLst>
                                    <p:set>
                                      <p:cBhvr>
                                        <p:cTn id="146" dur="1" fill="hold">
                                          <p:stCondLst>
                                            <p:cond delay="0"/>
                                          </p:stCondLst>
                                        </p:cTn>
                                        <p:tgtEl>
                                          <p:spTgt spid="239">
                                            <p:txEl>
                                              <p:pRg st="0" end="0"/>
                                            </p:txEl>
                                          </p:spTgt>
                                        </p:tgtEl>
                                        <p:attrNameLst>
                                          <p:attrName>style.visibility</p:attrName>
                                        </p:attrNameLst>
                                      </p:cBhvr>
                                      <p:to>
                                        <p:strVal val="visible"/>
                                      </p:to>
                                    </p:set>
                                    <p:animEffect filter="fade" transition="in">
                                      <p:cBhvr additive="repl">
                                        <p:cTn id="147" dur="500"/>
                                        <p:tgtEl>
                                          <p:spTgt spid="239">
                                            <p:txEl>
                                              <p:pRg st="0" end="0"/>
                                            </p:txEl>
                                          </p:spTgt>
                                        </p:tgtEl>
                                      </p:cBhvr>
                                    </p:animEffect>
                                  </p:childTnLst>
                                </p:cTn>
                              </p:par>
                              <p:par>
                                <p:cTn id="148" nodeType="withEffect" fill="hold" presetClass="entr" presetID="10">
                                  <p:stCondLst>
                                    <p:cond delay="0"/>
                                  </p:stCondLst>
                                  <p:childTnLst>
                                    <p:set>
                                      <p:cBhvr>
                                        <p:cTn id="149" dur="1" fill="hold">
                                          <p:stCondLst>
                                            <p:cond delay="0"/>
                                          </p:stCondLst>
                                        </p:cTn>
                                        <p:tgtEl>
                                          <p:spTgt spid="239">
                                            <p:txEl>
                                              <p:pRg st="1" end="1"/>
                                            </p:txEl>
                                          </p:spTgt>
                                        </p:tgtEl>
                                        <p:attrNameLst>
                                          <p:attrName>style.visibility</p:attrName>
                                        </p:attrNameLst>
                                      </p:cBhvr>
                                      <p:to>
                                        <p:strVal val="visible"/>
                                      </p:to>
                                    </p:set>
                                    <p:animEffect filter="fade" transition="in">
                                      <p:cBhvr additive="repl">
                                        <p:cTn id="150" dur="500"/>
                                        <p:tgtEl>
                                          <p:spTgt spid="239">
                                            <p:txEl>
                                              <p:pRg st="1" end="1"/>
                                            </p:txEl>
                                          </p:spTgt>
                                        </p:tgtEl>
                                      </p:cBhvr>
                                    </p:animEffect>
                                  </p:childTnLst>
                                </p:cTn>
                              </p:par>
                            </p:childTnLst>
                          </p:cTn>
                        </p:par>
                      </p:childTnLst>
                    </p:cTn>
                  </p:par>
                  <p:par>
                    <p:cTn id="151" fill="hold">
                      <p:stCondLst>
                        <p:cond delay="indefinite"/>
                      </p:stCondLst>
                      <p:childTnLst>
                        <p:par>
                          <p:cTn id="152" fill="hold">
                            <p:stCondLst>
                              <p:cond delay="0"/>
                            </p:stCondLst>
                            <p:childTnLst>
                              <p:par>
                                <p:cTn id="153" nodeType="clickEffect" fill="hold" presetClass="entr" presetID="10">
                                  <p:stCondLst>
                                    <p:cond delay="0"/>
                                  </p:stCondLst>
                                  <p:childTnLst>
                                    <p:set>
                                      <p:cBhvr>
                                        <p:cTn id="154" dur="1" fill="hold">
                                          <p:stCondLst>
                                            <p:cond delay="0"/>
                                          </p:stCondLst>
                                        </p:cTn>
                                        <p:tgtEl>
                                          <p:spTgt spid="239">
                                            <p:txEl>
                                              <p:pRg st="2" end="2"/>
                                            </p:txEl>
                                          </p:spTgt>
                                        </p:tgtEl>
                                        <p:attrNameLst>
                                          <p:attrName>style.visibility</p:attrName>
                                        </p:attrNameLst>
                                      </p:cBhvr>
                                      <p:to>
                                        <p:strVal val="visible"/>
                                      </p:to>
                                    </p:set>
                                    <p:animEffect filter="fade" transition="in">
                                      <p:cBhvr additive="repl">
                                        <p:cTn id="155" dur="500"/>
                                        <p:tgtEl>
                                          <p:spTgt spid="239">
                                            <p:txEl>
                                              <p:pRg st="2" end="2"/>
                                            </p:txEl>
                                          </p:spTgt>
                                        </p:tgtEl>
                                      </p:cBhvr>
                                    </p:animEffect>
                                  </p:childTnLst>
                                </p:cTn>
                              </p:par>
                            </p:childTnLst>
                          </p:cTn>
                        </p:par>
                      </p:childTnLst>
                    </p:cTn>
                  </p:par>
                  <p:par>
                    <p:cTn id="156" fill="hold">
                      <p:stCondLst>
                        <p:cond delay="indefinite"/>
                      </p:stCondLst>
                      <p:childTnLst>
                        <p:par>
                          <p:cTn id="157" fill="hold">
                            <p:stCondLst>
                              <p:cond delay="0"/>
                            </p:stCondLst>
                            <p:childTnLst>
                              <p:par>
                                <p:cTn id="158" nodeType="clickEffect" fill="hold" presetClass="entr" presetID="10">
                                  <p:stCondLst>
                                    <p:cond delay="0"/>
                                  </p:stCondLst>
                                  <p:childTnLst>
                                    <p:set>
                                      <p:cBhvr>
                                        <p:cTn id="159" dur="1" fill="hold">
                                          <p:stCondLst>
                                            <p:cond delay="0"/>
                                          </p:stCondLst>
                                        </p:cTn>
                                        <p:tgtEl>
                                          <p:spTgt spid="239">
                                            <p:txEl>
                                              <p:pRg st="3" end="3"/>
                                            </p:txEl>
                                          </p:spTgt>
                                        </p:tgtEl>
                                        <p:attrNameLst>
                                          <p:attrName>style.visibility</p:attrName>
                                        </p:attrNameLst>
                                      </p:cBhvr>
                                      <p:to>
                                        <p:strVal val="visible"/>
                                      </p:to>
                                    </p:set>
                                    <p:animEffect filter="fade" transition="in">
                                      <p:cBhvr additive="repl">
                                        <p:cTn id="160" dur="500"/>
                                        <p:tgtEl>
                                          <p:spTgt spid="239">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object 2"/>
          <p:cNvSpPr/>
          <p:nvPr/>
        </p:nvSpPr>
        <p:spPr>
          <a:xfrm>
            <a:off x="360" y="0"/>
            <a:ext cx="12190680" cy="6857280"/>
          </a:xfrm>
          <a:custGeom>
            <a:avLst/>
            <a:gdLst>
              <a:gd name="textAreaLeft" fmla="*/ 0 w 12190680"/>
              <a:gd name="textAreaRight" fmla="*/ 12191040 w 12190680"/>
              <a:gd name="textAreaTop" fmla="*/ 0 h 6857280"/>
              <a:gd name="textAreaBottom" fmla="*/ 6857640 h 6857280"/>
            </a:gdLst>
            <a:ahLst/>
            <a:rect l="textAreaLeft" t="textAreaTop" r="textAreaRight" b="textAreaBottom"/>
            <a:pathLst>
              <a:path w="20104100" h="11308715">
                <a:moveTo>
                  <a:pt x="20104099" y="0"/>
                </a:moveTo>
                <a:lnTo>
                  <a:pt x="0" y="0"/>
                </a:lnTo>
                <a:lnTo>
                  <a:pt x="0" y="11308556"/>
                </a:lnTo>
                <a:lnTo>
                  <a:pt x="20104099" y="11308556"/>
                </a:lnTo>
                <a:lnTo>
                  <a:pt x="20104099" y="0"/>
                </a:lnTo>
                <a:close/>
              </a:path>
            </a:pathLst>
          </a:custGeom>
          <a:solidFill>
            <a:srgbClr val="ecf1fa"/>
          </a:solidFill>
          <a:ln w="0">
            <a:noFill/>
          </a:ln>
        </p:spPr>
        <p:style>
          <a:lnRef idx="0"/>
          <a:fillRef idx="0"/>
          <a:effectRef idx="0"/>
          <a:fontRef idx="minor"/>
        </p:style>
      </p:sp>
      <p:sp>
        <p:nvSpPr>
          <p:cNvPr id="242" name="object 3"/>
          <p:cNvSpPr/>
          <p:nvPr/>
        </p:nvSpPr>
        <p:spPr>
          <a:xfrm>
            <a:off x="534240" y="507960"/>
            <a:ext cx="11156400" cy="5841360"/>
          </a:xfrm>
          <a:custGeom>
            <a:avLst/>
            <a:gdLst>
              <a:gd name="textAreaLeft" fmla="*/ 0 w 11156400"/>
              <a:gd name="textAreaRight" fmla="*/ 11156760 w 11156400"/>
              <a:gd name="textAreaTop" fmla="*/ 0 h 5841360"/>
              <a:gd name="textAreaBottom" fmla="*/ 5841720 h 5841360"/>
            </a:gdLst>
            <a:ahLst/>
            <a:rect l="textAreaLeft" t="textAreaTop" r="textAreaRight" b="textAreaBottom"/>
            <a:pathLst>
              <a:path w="18398490" h="9633585">
                <a:moveTo>
                  <a:pt x="18398057" y="0"/>
                </a:moveTo>
                <a:lnTo>
                  <a:pt x="3465" y="0"/>
                </a:lnTo>
                <a:lnTo>
                  <a:pt x="0" y="7903570"/>
                </a:lnTo>
                <a:lnTo>
                  <a:pt x="661" y="7951179"/>
                </a:lnTo>
                <a:lnTo>
                  <a:pt x="2636" y="7998470"/>
                </a:lnTo>
                <a:lnTo>
                  <a:pt x="5905" y="8045427"/>
                </a:lnTo>
                <a:lnTo>
                  <a:pt x="10453" y="8092033"/>
                </a:lnTo>
                <a:lnTo>
                  <a:pt x="16263" y="8138271"/>
                </a:lnTo>
                <a:lnTo>
                  <a:pt x="23316" y="8184126"/>
                </a:lnTo>
                <a:lnTo>
                  <a:pt x="31598" y="8229580"/>
                </a:lnTo>
                <a:lnTo>
                  <a:pt x="41090" y="8274617"/>
                </a:lnTo>
                <a:lnTo>
                  <a:pt x="51775" y="8319221"/>
                </a:lnTo>
                <a:lnTo>
                  <a:pt x="63637" y="8363376"/>
                </a:lnTo>
                <a:lnTo>
                  <a:pt x="76658" y="8407064"/>
                </a:lnTo>
                <a:lnTo>
                  <a:pt x="90822" y="8450269"/>
                </a:lnTo>
                <a:lnTo>
                  <a:pt x="106112" y="8492975"/>
                </a:lnTo>
                <a:lnTo>
                  <a:pt x="122510" y="8535165"/>
                </a:lnTo>
                <a:lnTo>
                  <a:pt x="140000" y="8576823"/>
                </a:lnTo>
                <a:lnTo>
                  <a:pt x="158564" y="8617932"/>
                </a:lnTo>
                <a:lnTo>
                  <a:pt x="178186" y="8658476"/>
                </a:lnTo>
                <a:lnTo>
                  <a:pt x="198849" y="8698438"/>
                </a:lnTo>
                <a:lnTo>
                  <a:pt x="220535" y="8737802"/>
                </a:lnTo>
                <a:lnTo>
                  <a:pt x="243228" y="8776551"/>
                </a:lnTo>
                <a:lnTo>
                  <a:pt x="266911" y="8814670"/>
                </a:lnTo>
                <a:lnTo>
                  <a:pt x="291567" y="8852140"/>
                </a:lnTo>
                <a:lnTo>
                  <a:pt x="317178" y="8888946"/>
                </a:lnTo>
                <a:lnTo>
                  <a:pt x="343729" y="8925072"/>
                </a:lnTo>
                <a:lnTo>
                  <a:pt x="371201" y="8960501"/>
                </a:lnTo>
                <a:lnTo>
                  <a:pt x="399578" y="8995216"/>
                </a:lnTo>
                <a:lnTo>
                  <a:pt x="428842" y="9029201"/>
                </a:lnTo>
                <a:lnTo>
                  <a:pt x="458978" y="9062439"/>
                </a:lnTo>
                <a:lnTo>
                  <a:pt x="489967" y="9094915"/>
                </a:lnTo>
                <a:lnTo>
                  <a:pt x="521794" y="9126610"/>
                </a:lnTo>
                <a:lnTo>
                  <a:pt x="554440" y="9157510"/>
                </a:lnTo>
                <a:lnTo>
                  <a:pt x="587889" y="9187597"/>
                </a:lnTo>
                <a:lnTo>
                  <a:pt x="622125" y="9216855"/>
                </a:lnTo>
                <a:lnTo>
                  <a:pt x="657129" y="9245268"/>
                </a:lnTo>
                <a:lnTo>
                  <a:pt x="692885" y="9272819"/>
                </a:lnTo>
                <a:lnTo>
                  <a:pt x="729376" y="9299491"/>
                </a:lnTo>
                <a:lnTo>
                  <a:pt x="766586" y="9325268"/>
                </a:lnTo>
                <a:lnTo>
                  <a:pt x="804496" y="9350134"/>
                </a:lnTo>
                <a:lnTo>
                  <a:pt x="843091" y="9374072"/>
                </a:lnTo>
                <a:lnTo>
                  <a:pt x="882352" y="9397065"/>
                </a:lnTo>
                <a:lnTo>
                  <a:pt x="922264" y="9419098"/>
                </a:lnTo>
                <a:lnTo>
                  <a:pt x="962809" y="9440153"/>
                </a:lnTo>
                <a:lnTo>
                  <a:pt x="1003970" y="9460214"/>
                </a:lnTo>
                <a:lnTo>
                  <a:pt x="1045730" y="9479265"/>
                </a:lnTo>
                <a:lnTo>
                  <a:pt x="1088073" y="9497289"/>
                </a:lnTo>
                <a:lnTo>
                  <a:pt x="1130980" y="9514270"/>
                </a:lnTo>
                <a:lnTo>
                  <a:pt x="1174436" y="9530190"/>
                </a:lnTo>
                <a:lnTo>
                  <a:pt x="1218423" y="9545035"/>
                </a:lnTo>
                <a:lnTo>
                  <a:pt x="1262925" y="9558787"/>
                </a:lnTo>
                <a:lnTo>
                  <a:pt x="1307923" y="9571429"/>
                </a:lnTo>
                <a:lnTo>
                  <a:pt x="1353402" y="9582946"/>
                </a:lnTo>
                <a:lnTo>
                  <a:pt x="1399345" y="9593320"/>
                </a:lnTo>
                <a:lnTo>
                  <a:pt x="1445734" y="9602535"/>
                </a:lnTo>
                <a:lnTo>
                  <a:pt x="1492552" y="9610576"/>
                </a:lnTo>
                <a:lnTo>
                  <a:pt x="1539782" y="9617424"/>
                </a:lnTo>
                <a:lnTo>
                  <a:pt x="1587408" y="9623065"/>
                </a:lnTo>
                <a:lnTo>
                  <a:pt x="1635412" y="9627480"/>
                </a:lnTo>
                <a:lnTo>
                  <a:pt x="1683778" y="9630655"/>
                </a:lnTo>
                <a:lnTo>
                  <a:pt x="1732489" y="9632571"/>
                </a:lnTo>
                <a:lnTo>
                  <a:pt x="1781526" y="9633214"/>
                </a:lnTo>
                <a:lnTo>
                  <a:pt x="18398057" y="9633214"/>
                </a:lnTo>
                <a:lnTo>
                  <a:pt x="18398057" y="0"/>
                </a:lnTo>
                <a:close/>
              </a:path>
            </a:pathLst>
          </a:custGeom>
          <a:solidFill>
            <a:srgbClr val="ffffff"/>
          </a:solidFill>
          <a:ln w="0">
            <a:noFill/>
          </a:ln>
        </p:spPr>
        <p:style>
          <a:lnRef idx="0"/>
          <a:fillRef idx="0"/>
          <a:effectRef idx="0"/>
          <a:fontRef idx="minor"/>
        </p:style>
      </p:sp>
      <p:sp>
        <p:nvSpPr>
          <p:cNvPr id="243" name="PlaceHolder 1"/>
          <p:cNvSpPr>
            <a:spLocks noGrp="1"/>
          </p:cNvSpPr>
          <p:nvPr>
            <p:ph type="title"/>
          </p:nvPr>
        </p:nvSpPr>
        <p:spPr>
          <a:xfrm>
            <a:off x="945000" y="934560"/>
            <a:ext cx="8337960" cy="1154880"/>
          </a:xfrm>
          <a:prstGeom prst="rect">
            <a:avLst/>
          </a:prstGeom>
          <a:noFill/>
          <a:ln w="0">
            <a:noFill/>
          </a:ln>
        </p:spPr>
        <p:txBody>
          <a:bodyPr lIns="0" rIns="0" tIns="9720" bIns="0" anchor="t">
            <a:noAutofit/>
          </a:bodyPr>
          <a:p>
            <a:pPr marL="7560" indent="0">
              <a:lnSpc>
                <a:spcPct val="100000"/>
              </a:lnSpc>
              <a:spcBef>
                <a:spcPts val="77"/>
              </a:spcBef>
              <a:buNone/>
            </a:pPr>
            <a:r>
              <a:rPr b="0" lang="nl-NL" sz="5030" spc="-7" strike="noStrike">
                <a:solidFill>
                  <a:srgbClr val="002e5a"/>
                </a:solidFill>
                <a:latin typeface="Space Grotesk Light Regular"/>
              </a:rPr>
              <a:t>Oefening 4</a:t>
            </a:r>
            <a:endParaRPr b="0" lang="nl-NL" sz="5030" spc="-1" strike="noStrike">
              <a:solidFill>
                <a:srgbClr val="000000"/>
              </a:solidFill>
              <a:latin typeface="Calibri"/>
            </a:endParaRPr>
          </a:p>
        </p:txBody>
      </p:sp>
      <p:sp>
        <p:nvSpPr>
          <p:cNvPr id="244" name="object 5"/>
          <p:cNvSpPr/>
          <p:nvPr/>
        </p:nvSpPr>
        <p:spPr>
          <a:xfrm>
            <a:off x="948960" y="2154960"/>
            <a:ext cx="10386720" cy="3135240"/>
          </a:xfrm>
          <a:prstGeom prst="rect">
            <a:avLst/>
          </a:prstGeom>
          <a:noFill/>
          <a:ln w="0">
            <a:noFill/>
          </a:ln>
        </p:spPr>
        <p:style>
          <a:lnRef idx="0"/>
          <a:fillRef idx="0"/>
          <a:effectRef idx="0"/>
          <a:fontRef idx="minor"/>
        </p:style>
        <p:txBody>
          <a:bodyPr lIns="0" rIns="0" tIns="7200" bIns="0" anchor="t">
            <a:spAutoFit/>
          </a:bodyPr>
          <a:p>
            <a:pPr marL="464760">
              <a:lnSpc>
                <a:spcPct val="150000"/>
              </a:lnSpc>
              <a:spcBef>
                <a:spcPts val="57"/>
              </a:spcBef>
            </a:pPr>
            <a:r>
              <a:rPr b="0" lang="nl-NL" sz="1940" spc="-1" strike="noStrike" u="sng">
                <a:solidFill>
                  <a:srgbClr val="000000"/>
                </a:solidFill>
                <a:uFillTx/>
                <a:latin typeface="Montserrat SemiBold"/>
              </a:rPr>
              <a:t>Deltoideus (schouder abductie)</a:t>
            </a:r>
            <a:endParaRPr b="0" lang="nl-NL" sz="1940" spc="-1" strike="noStrike">
              <a:latin typeface="Arial"/>
            </a:endParaRPr>
          </a:p>
          <a:p>
            <a:pPr lvl="1" marL="8078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Hoe?</a:t>
            </a:r>
            <a:endParaRPr b="0" lang="nl-NL" sz="1940" spc="-1" strike="noStrike">
              <a:latin typeface="Arial"/>
            </a:endParaRPr>
          </a:p>
          <a:p>
            <a:pPr lvl="2" marL="12650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Zittend, arm in 90 graden abductie, elleboog gestrekt, MicroFET op distale humerus (net boven elleboog), fixatie op schouderblad, voorkom lateroflexie romp,</a:t>
            </a:r>
            <a:endParaRPr b="0" lang="nl-NL" sz="1940" spc="-1" strike="noStrike">
              <a:latin typeface="Arial"/>
            </a:endParaRPr>
          </a:p>
          <a:p>
            <a:pPr lvl="2" marL="12650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a:t>
            </a:r>
            <a:r>
              <a:rPr b="0" lang="nl-NL" sz="1940" spc="-1" strike="noStrike">
                <a:solidFill>
                  <a:srgbClr val="000000"/>
                </a:solidFill>
                <a:latin typeface="Montserrat SemiBold"/>
              </a:rPr>
              <a:t>Houd je arm opzij en duw zo hard mogelijk omhoog.</a:t>
            </a:r>
            <a:endParaRPr b="0" lang="nl-NL" sz="1940" spc="-1" strike="noStrike">
              <a:latin typeface="Arial"/>
            </a:endParaRPr>
          </a:p>
          <a:p>
            <a:pPr>
              <a:lnSpc>
                <a:spcPct val="150000"/>
              </a:lnSpc>
              <a:spcBef>
                <a:spcPts val="57"/>
              </a:spcBef>
            </a:pPr>
            <a:endParaRPr b="0" lang="nl-NL" sz="1940" spc="-1" strike="noStrike">
              <a:latin typeface="Arial"/>
            </a:endParaRPr>
          </a:p>
        </p:txBody>
      </p:sp>
      <p:sp>
        <p:nvSpPr>
          <p:cNvPr id="245" name="Rechthoek 5"/>
          <p:cNvSpPr/>
          <p:nvPr/>
        </p:nvSpPr>
        <p:spPr>
          <a:xfrm>
            <a:off x="7223760" y="600120"/>
            <a:ext cx="3883320" cy="2093760"/>
          </a:xfrm>
          <a:prstGeom prst="rect">
            <a:avLst/>
          </a:prstGeom>
          <a:solidFill>
            <a:srgbClr val="4f81bd"/>
          </a:solidFill>
          <a:ln>
            <a:solidFill>
              <a:srgbClr val="223852"/>
            </a:solidFill>
            <a:round/>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marL="285840" indent="-285840" algn="ctr">
              <a:lnSpc>
                <a:spcPct val="100000"/>
              </a:lnSpc>
              <a:buClr>
                <a:srgbClr val="ffffff"/>
              </a:buClr>
              <a:buFont typeface="StarSymbol"/>
              <a:buChar char="-"/>
            </a:pPr>
            <a:r>
              <a:rPr b="0" lang="nl-NL" sz="1800" spc="-1" strike="noStrike">
                <a:solidFill>
                  <a:schemeClr val="lt1"/>
                </a:solidFill>
                <a:latin typeface="Calibri"/>
              </a:rPr>
              <a:t>Lichaamspositie?</a:t>
            </a:r>
            <a:endParaRPr b="0" lang="nl-NL" sz="1800" spc="-1" strike="noStrike">
              <a:latin typeface="Arial"/>
            </a:endParaRPr>
          </a:p>
          <a:p>
            <a:pPr marL="285840" indent="-285840" algn="ctr">
              <a:lnSpc>
                <a:spcPct val="100000"/>
              </a:lnSpc>
              <a:buClr>
                <a:srgbClr val="ffffff"/>
              </a:buClr>
              <a:buFont typeface="StarSymbol"/>
              <a:buChar char="-"/>
            </a:pPr>
            <a:r>
              <a:rPr b="0" lang="nl-NL" sz="1800" spc="-1" strike="noStrike">
                <a:solidFill>
                  <a:schemeClr val="lt1"/>
                </a:solidFill>
                <a:latin typeface="Calibri"/>
              </a:rPr>
              <a:t>Positie MicroFET?</a:t>
            </a:r>
            <a:endParaRPr b="0" lang="nl-NL" sz="1800" spc="-1" strike="noStrike">
              <a:latin typeface="Arial"/>
            </a:endParaRPr>
          </a:p>
          <a:p>
            <a:pPr marL="285840" indent="-285840" algn="ctr">
              <a:lnSpc>
                <a:spcPct val="100000"/>
              </a:lnSpc>
              <a:buClr>
                <a:srgbClr val="ffffff"/>
              </a:buClr>
              <a:buFont typeface="StarSymbol"/>
              <a:buChar char="-"/>
            </a:pPr>
            <a:r>
              <a:rPr b="0" lang="nl-NL" sz="1800" spc="-1" strike="noStrike">
                <a:solidFill>
                  <a:schemeClr val="lt1"/>
                </a:solidFill>
                <a:latin typeface="Calibri"/>
              </a:rPr>
              <a:t>Fixatie?</a:t>
            </a:r>
            <a:endParaRPr b="0" lang="nl-NL" sz="1800" spc="-1" strike="noStrike">
              <a:latin typeface="Arial"/>
            </a:endParaRPr>
          </a:p>
          <a:p>
            <a:pPr marL="285840" indent="-285840" algn="ctr">
              <a:lnSpc>
                <a:spcPct val="100000"/>
              </a:lnSpc>
              <a:buClr>
                <a:srgbClr val="ffffff"/>
              </a:buClr>
              <a:buFont typeface="StarSymbol"/>
              <a:buChar char="-"/>
            </a:pPr>
            <a:r>
              <a:rPr b="0" lang="nl-NL" sz="1800" spc="-1" strike="noStrike">
                <a:solidFill>
                  <a:schemeClr val="lt1"/>
                </a:solidFill>
                <a:latin typeface="Calibri"/>
              </a:rPr>
              <a:t>Instructie?</a:t>
            </a:r>
            <a:endParaRPr b="0" lang="nl-NL" sz="1800" spc="-1" strike="noStrike">
              <a:latin typeface="Arial"/>
            </a:endParaRPr>
          </a:p>
          <a:p>
            <a:pPr marL="285840" indent="-285840" algn="ctr">
              <a:lnSpc>
                <a:spcPct val="100000"/>
              </a:lnSpc>
              <a:buClr>
                <a:srgbClr val="ffffff"/>
              </a:buClr>
              <a:buFont typeface="StarSymbol"/>
              <a:buChar char="-"/>
            </a:pPr>
            <a:r>
              <a:rPr b="0" lang="nl-NL" sz="1800" spc="-1" strike="noStrike">
                <a:solidFill>
                  <a:schemeClr val="lt1"/>
                </a:solidFill>
                <a:latin typeface="Calibri"/>
              </a:rPr>
              <a:t>Compensatie?</a:t>
            </a:r>
            <a:endParaRPr b="0" lang="nl-NL" sz="1800" spc="-1" strike="noStrike">
              <a:latin typeface="Arial"/>
            </a:endParaRPr>
          </a:p>
          <a:p>
            <a:pPr algn="ctr">
              <a:lnSpc>
                <a:spcPct val="100000"/>
              </a:lnSpc>
            </a:pPr>
            <a:endParaRPr b="0" lang="nl-NL" sz="1800" spc="-1" strike="noStrike">
              <a:latin typeface="Arial"/>
            </a:endParaRPr>
          </a:p>
        </p:txBody>
      </p:sp>
    </p:spTree>
  </p:cSld>
  <mc:AlternateContent>
    <mc:Choice Requires="p14">
      <p:transition spd="slow" p14:dur="2000"/>
    </mc:Choice>
    <mc:Fallback>
      <p:transition spd="slow"/>
    </mc:Fallback>
  </mc:AlternateContent>
  <p:timing>
    <p:tnLst>
      <p:par>
        <p:cTn id="161" dur="indefinite" restart="never" nodeType="tmRoot">
          <p:childTnLst>
            <p:seq>
              <p:cTn id="162" dur="indefinite" nodeType="mainSeq">
                <p:childTnLst>
                  <p:par>
                    <p:cTn id="163" fill="hold">
                      <p:stCondLst>
                        <p:cond delay="indefinite"/>
                      </p:stCondLst>
                      <p:childTnLst>
                        <p:par>
                          <p:cTn id="164" fill="hold">
                            <p:stCondLst>
                              <p:cond delay="0"/>
                            </p:stCondLst>
                            <p:childTnLst>
                              <p:par>
                                <p:cTn id="165" nodeType="clickEffect" fill="hold" presetClass="entr" presetID="10">
                                  <p:stCondLst>
                                    <p:cond delay="0"/>
                                  </p:stCondLst>
                                  <p:childTnLst>
                                    <p:set>
                                      <p:cBhvr>
                                        <p:cTn id="166" dur="1" fill="hold">
                                          <p:stCondLst>
                                            <p:cond delay="0"/>
                                          </p:stCondLst>
                                        </p:cTn>
                                        <p:tgtEl>
                                          <p:spTgt spid="244">
                                            <p:txEl>
                                              <p:pRg st="0" end="0"/>
                                            </p:txEl>
                                          </p:spTgt>
                                        </p:tgtEl>
                                        <p:attrNameLst>
                                          <p:attrName>style.visibility</p:attrName>
                                        </p:attrNameLst>
                                      </p:cBhvr>
                                      <p:to>
                                        <p:strVal val="visible"/>
                                      </p:to>
                                    </p:set>
                                    <p:animEffect filter="fade" transition="in">
                                      <p:cBhvr additive="repl">
                                        <p:cTn id="167" dur="500"/>
                                        <p:tgtEl>
                                          <p:spTgt spid="244">
                                            <p:txEl>
                                              <p:pRg st="0" end="0"/>
                                            </p:txEl>
                                          </p:spTgt>
                                        </p:tgtEl>
                                      </p:cBhvr>
                                    </p:animEffect>
                                  </p:childTnLst>
                                </p:cTn>
                              </p:par>
                              <p:par>
                                <p:cTn id="168" nodeType="withEffect" fill="hold" presetClass="entr" presetID="10">
                                  <p:stCondLst>
                                    <p:cond delay="0"/>
                                  </p:stCondLst>
                                  <p:childTnLst>
                                    <p:set>
                                      <p:cBhvr>
                                        <p:cTn id="169" dur="1" fill="hold">
                                          <p:stCondLst>
                                            <p:cond delay="0"/>
                                          </p:stCondLst>
                                        </p:cTn>
                                        <p:tgtEl>
                                          <p:spTgt spid="244">
                                            <p:txEl>
                                              <p:pRg st="1" end="1"/>
                                            </p:txEl>
                                          </p:spTgt>
                                        </p:tgtEl>
                                        <p:attrNameLst>
                                          <p:attrName>style.visibility</p:attrName>
                                        </p:attrNameLst>
                                      </p:cBhvr>
                                      <p:to>
                                        <p:strVal val="visible"/>
                                      </p:to>
                                    </p:set>
                                    <p:animEffect filter="fade" transition="in">
                                      <p:cBhvr additive="repl">
                                        <p:cTn id="170" dur="500"/>
                                        <p:tgtEl>
                                          <p:spTgt spid="244">
                                            <p:txEl>
                                              <p:pRg st="1" end="1"/>
                                            </p:txEl>
                                          </p:spTgt>
                                        </p:tgtEl>
                                      </p:cBhvr>
                                    </p:animEffect>
                                  </p:childTnLst>
                                </p:cTn>
                              </p:par>
                            </p:childTnLst>
                          </p:cTn>
                        </p:par>
                      </p:childTnLst>
                    </p:cTn>
                  </p:par>
                  <p:par>
                    <p:cTn id="171" fill="hold">
                      <p:stCondLst>
                        <p:cond delay="indefinite"/>
                      </p:stCondLst>
                      <p:childTnLst>
                        <p:par>
                          <p:cTn id="172" fill="hold">
                            <p:stCondLst>
                              <p:cond delay="0"/>
                            </p:stCondLst>
                            <p:childTnLst>
                              <p:par>
                                <p:cTn id="173" nodeType="clickEffect" fill="hold" presetClass="entr" presetID="10">
                                  <p:stCondLst>
                                    <p:cond delay="0"/>
                                  </p:stCondLst>
                                  <p:childTnLst>
                                    <p:set>
                                      <p:cBhvr>
                                        <p:cTn id="174" dur="1" fill="hold">
                                          <p:stCondLst>
                                            <p:cond delay="0"/>
                                          </p:stCondLst>
                                        </p:cTn>
                                        <p:tgtEl>
                                          <p:spTgt spid="244">
                                            <p:txEl>
                                              <p:pRg st="2" end="2"/>
                                            </p:txEl>
                                          </p:spTgt>
                                        </p:tgtEl>
                                        <p:attrNameLst>
                                          <p:attrName>style.visibility</p:attrName>
                                        </p:attrNameLst>
                                      </p:cBhvr>
                                      <p:to>
                                        <p:strVal val="visible"/>
                                      </p:to>
                                    </p:set>
                                    <p:animEffect filter="fade" transition="in">
                                      <p:cBhvr additive="repl">
                                        <p:cTn id="175" dur="500"/>
                                        <p:tgtEl>
                                          <p:spTgt spid="244">
                                            <p:txEl>
                                              <p:pRg st="2" end="2"/>
                                            </p:txEl>
                                          </p:spTgt>
                                        </p:tgtEl>
                                      </p:cBhvr>
                                    </p:animEffect>
                                  </p:childTnLst>
                                </p:cTn>
                              </p:par>
                            </p:childTnLst>
                          </p:cTn>
                        </p:par>
                      </p:childTnLst>
                    </p:cTn>
                  </p:par>
                  <p:par>
                    <p:cTn id="176" fill="hold">
                      <p:stCondLst>
                        <p:cond delay="indefinite"/>
                      </p:stCondLst>
                      <p:childTnLst>
                        <p:par>
                          <p:cTn id="177" fill="hold">
                            <p:stCondLst>
                              <p:cond delay="0"/>
                            </p:stCondLst>
                            <p:childTnLst>
                              <p:par>
                                <p:cTn id="178" nodeType="clickEffect" fill="hold" presetClass="entr" presetID="10">
                                  <p:stCondLst>
                                    <p:cond delay="0"/>
                                  </p:stCondLst>
                                  <p:childTnLst>
                                    <p:set>
                                      <p:cBhvr>
                                        <p:cTn id="179" dur="1" fill="hold">
                                          <p:stCondLst>
                                            <p:cond delay="0"/>
                                          </p:stCondLst>
                                        </p:cTn>
                                        <p:tgtEl>
                                          <p:spTgt spid="244">
                                            <p:txEl>
                                              <p:pRg st="3" end="3"/>
                                            </p:txEl>
                                          </p:spTgt>
                                        </p:tgtEl>
                                        <p:attrNameLst>
                                          <p:attrName>style.visibility</p:attrName>
                                        </p:attrNameLst>
                                      </p:cBhvr>
                                      <p:to>
                                        <p:strVal val="visible"/>
                                      </p:to>
                                    </p:set>
                                    <p:animEffect filter="fade" transition="in">
                                      <p:cBhvr additive="repl">
                                        <p:cTn id="180" dur="500"/>
                                        <p:tgtEl>
                                          <p:spTgt spid="244">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object 2"/>
          <p:cNvSpPr/>
          <p:nvPr/>
        </p:nvSpPr>
        <p:spPr>
          <a:xfrm>
            <a:off x="360" y="0"/>
            <a:ext cx="12190680" cy="6857280"/>
          </a:xfrm>
          <a:custGeom>
            <a:avLst/>
            <a:gdLst>
              <a:gd name="textAreaLeft" fmla="*/ 0 w 12190680"/>
              <a:gd name="textAreaRight" fmla="*/ 12191040 w 12190680"/>
              <a:gd name="textAreaTop" fmla="*/ 0 h 6857280"/>
              <a:gd name="textAreaBottom" fmla="*/ 6857640 h 6857280"/>
            </a:gdLst>
            <a:ahLst/>
            <a:rect l="textAreaLeft" t="textAreaTop" r="textAreaRight" b="textAreaBottom"/>
            <a:pathLst>
              <a:path w="20104100" h="11308715">
                <a:moveTo>
                  <a:pt x="20104099" y="0"/>
                </a:moveTo>
                <a:lnTo>
                  <a:pt x="0" y="0"/>
                </a:lnTo>
                <a:lnTo>
                  <a:pt x="0" y="11308556"/>
                </a:lnTo>
                <a:lnTo>
                  <a:pt x="20104099" y="11308556"/>
                </a:lnTo>
                <a:lnTo>
                  <a:pt x="20104099" y="0"/>
                </a:lnTo>
                <a:close/>
              </a:path>
            </a:pathLst>
          </a:custGeom>
          <a:solidFill>
            <a:srgbClr val="ecf1fa"/>
          </a:solidFill>
          <a:ln w="0">
            <a:noFill/>
          </a:ln>
        </p:spPr>
        <p:style>
          <a:lnRef idx="0"/>
          <a:fillRef idx="0"/>
          <a:effectRef idx="0"/>
          <a:fontRef idx="minor"/>
        </p:style>
      </p:sp>
      <p:sp>
        <p:nvSpPr>
          <p:cNvPr id="247" name="object 3"/>
          <p:cNvSpPr/>
          <p:nvPr/>
        </p:nvSpPr>
        <p:spPr>
          <a:xfrm>
            <a:off x="534240" y="507960"/>
            <a:ext cx="11156400" cy="5841360"/>
          </a:xfrm>
          <a:custGeom>
            <a:avLst/>
            <a:gdLst>
              <a:gd name="textAreaLeft" fmla="*/ 0 w 11156400"/>
              <a:gd name="textAreaRight" fmla="*/ 11156760 w 11156400"/>
              <a:gd name="textAreaTop" fmla="*/ 0 h 5841360"/>
              <a:gd name="textAreaBottom" fmla="*/ 5841720 h 5841360"/>
            </a:gdLst>
            <a:ahLst/>
            <a:rect l="textAreaLeft" t="textAreaTop" r="textAreaRight" b="textAreaBottom"/>
            <a:pathLst>
              <a:path w="18398490" h="9633585">
                <a:moveTo>
                  <a:pt x="18398057" y="0"/>
                </a:moveTo>
                <a:lnTo>
                  <a:pt x="3465" y="0"/>
                </a:lnTo>
                <a:lnTo>
                  <a:pt x="0" y="7903570"/>
                </a:lnTo>
                <a:lnTo>
                  <a:pt x="661" y="7951179"/>
                </a:lnTo>
                <a:lnTo>
                  <a:pt x="2636" y="7998470"/>
                </a:lnTo>
                <a:lnTo>
                  <a:pt x="5905" y="8045427"/>
                </a:lnTo>
                <a:lnTo>
                  <a:pt x="10453" y="8092033"/>
                </a:lnTo>
                <a:lnTo>
                  <a:pt x="16263" y="8138271"/>
                </a:lnTo>
                <a:lnTo>
                  <a:pt x="23316" y="8184126"/>
                </a:lnTo>
                <a:lnTo>
                  <a:pt x="31598" y="8229580"/>
                </a:lnTo>
                <a:lnTo>
                  <a:pt x="41090" y="8274617"/>
                </a:lnTo>
                <a:lnTo>
                  <a:pt x="51775" y="8319221"/>
                </a:lnTo>
                <a:lnTo>
                  <a:pt x="63637" y="8363376"/>
                </a:lnTo>
                <a:lnTo>
                  <a:pt x="76658" y="8407064"/>
                </a:lnTo>
                <a:lnTo>
                  <a:pt x="90822" y="8450269"/>
                </a:lnTo>
                <a:lnTo>
                  <a:pt x="106112" y="8492975"/>
                </a:lnTo>
                <a:lnTo>
                  <a:pt x="122510" y="8535165"/>
                </a:lnTo>
                <a:lnTo>
                  <a:pt x="140000" y="8576823"/>
                </a:lnTo>
                <a:lnTo>
                  <a:pt x="158564" y="8617932"/>
                </a:lnTo>
                <a:lnTo>
                  <a:pt x="178186" y="8658476"/>
                </a:lnTo>
                <a:lnTo>
                  <a:pt x="198849" y="8698438"/>
                </a:lnTo>
                <a:lnTo>
                  <a:pt x="220535" y="8737802"/>
                </a:lnTo>
                <a:lnTo>
                  <a:pt x="243228" y="8776551"/>
                </a:lnTo>
                <a:lnTo>
                  <a:pt x="266911" y="8814670"/>
                </a:lnTo>
                <a:lnTo>
                  <a:pt x="291567" y="8852140"/>
                </a:lnTo>
                <a:lnTo>
                  <a:pt x="317178" y="8888946"/>
                </a:lnTo>
                <a:lnTo>
                  <a:pt x="343729" y="8925072"/>
                </a:lnTo>
                <a:lnTo>
                  <a:pt x="371201" y="8960501"/>
                </a:lnTo>
                <a:lnTo>
                  <a:pt x="399578" y="8995216"/>
                </a:lnTo>
                <a:lnTo>
                  <a:pt x="428842" y="9029201"/>
                </a:lnTo>
                <a:lnTo>
                  <a:pt x="458978" y="9062439"/>
                </a:lnTo>
                <a:lnTo>
                  <a:pt x="489967" y="9094915"/>
                </a:lnTo>
                <a:lnTo>
                  <a:pt x="521794" y="9126610"/>
                </a:lnTo>
                <a:lnTo>
                  <a:pt x="554440" y="9157510"/>
                </a:lnTo>
                <a:lnTo>
                  <a:pt x="587889" y="9187597"/>
                </a:lnTo>
                <a:lnTo>
                  <a:pt x="622125" y="9216855"/>
                </a:lnTo>
                <a:lnTo>
                  <a:pt x="657129" y="9245268"/>
                </a:lnTo>
                <a:lnTo>
                  <a:pt x="692885" y="9272819"/>
                </a:lnTo>
                <a:lnTo>
                  <a:pt x="729376" y="9299491"/>
                </a:lnTo>
                <a:lnTo>
                  <a:pt x="766586" y="9325268"/>
                </a:lnTo>
                <a:lnTo>
                  <a:pt x="804496" y="9350134"/>
                </a:lnTo>
                <a:lnTo>
                  <a:pt x="843091" y="9374072"/>
                </a:lnTo>
                <a:lnTo>
                  <a:pt x="882352" y="9397065"/>
                </a:lnTo>
                <a:lnTo>
                  <a:pt x="922264" y="9419098"/>
                </a:lnTo>
                <a:lnTo>
                  <a:pt x="962809" y="9440153"/>
                </a:lnTo>
                <a:lnTo>
                  <a:pt x="1003970" y="9460214"/>
                </a:lnTo>
                <a:lnTo>
                  <a:pt x="1045730" y="9479265"/>
                </a:lnTo>
                <a:lnTo>
                  <a:pt x="1088073" y="9497289"/>
                </a:lnTo>
                <a:lnTo>
                  <a:pt x="1130980" y="9514270"/>
                </a:lnTo>
                <a:lnTo>
                  <a:pt x="1174436" y="9530190"/>
                </a:lnTo>
                <a:lnTo>
                  <a:pt x="1218423" y="9545035"/>
                </a:lnTo>
                <a:lnTo>
                  <a:pt x="1262925" y="9558787"/>
                </a:lnTo>
                <a:lnTo>
                  <a:pt x="1307923" y="9571429"/>
                </a:lnTo>
                <a:lnTo>
                  <a:pt x="1353402" y="9582946"/>
                </a:lnTo>
                <a:lnTo>
                  <a:pt x="1399345" y="9593320"/>
                </a:lnTo>
                <a:lnTo>
                  <a:pt x="1445734" y="9602535"/>
                </a:lnTo>
                <a:lnTo>
                  <a:pt x="1492552" y="9610576"/>
                </a:lnTo>
                <a:lnTo>
                  <a:pt x="1539782" y="9617424"/>
                </a:lnTo>
                <a:lnTo>
                  <a:pt x="1587408" y="9623065"/>
                </a:lnTo>
                <a:lnTo>
                  <a:pt x="1635412" y="9627480"/>
                </a:lnTo>
                <a:lnTo>
                  <a:pt x="1683778" y="9630655"/>
                </a:lnTo>
                <a:lnTo>
                  <a:pt x="1732489" y="9632571"/>
                </a:lnTo>
                <a:lnTo>
                  <a:pt x="1781526" y="9633214"/>
                </a:lnTo>
                <a:lnTo>
                  <a:pt x="18398057" y="9633214"/>
                </a:lnTo>
                <a:lnTo>
                  <a:pt x="18398057" y="0"/>
                </a:lnTo>
                <a:close/>
              </a:path>
            </a:pathLst>
          </a:custGeom>
          <a:solidFill>
            <a:srgbClr val="ffffff"/>
          </a:solidFill>
          <a:ln w="0">
            <a:noFill/>
          </a:ln>
        </p:spPr>
        <p:style>
          <a:lnRef idx="0"/>
          <a:fillRef idx="0"/>
          <a:effectRef idx="0"/>
          <a:fontRef idx="minor"/>
        </p:style>
      </p:sp>
      <p:sp>
        <p:nvSpPr>
          <p:cNvPr id="248" name="PlaceHolder 1"/>
          <p:cNvSpPr>
            <a:spLocks noGrp="1"/>
          </p:cNvSpPr>
          <p:nvPr>
            <p:ph type="title"/>
          </p:nvPr>
        </p:nvSpPr>
        <p:spPr>
          <a:xfrm>
            <a:off x="945000" y="934560"/>
            <a:ext cx="8337960" cy="1154880"/>
          </a:xfrm>
          <a:prstGeom prst="rect">
            <a:avLst/>
          </a:prstGeom>
          <a:noFill/>
          <a:ln w="0">
            <a:noFill/>
          </a:ln>
        </p:spPr>
        <p:txBody>
          <a:bodyPr lIns="0" rIns="0" tIns="9720" bIns="0" anchor="t">
            <a:noAutofit/>
          </a:bodyPr>
          <a:p>
            <a:pPr marL="7560" indent="0">
              <a:lnSpc>
                <a:spcPct val="100000"/>
              </a:lnSpc>
              <a:spcBef>
                <a:spcPts val="77"/>
              </a:spcBef>
              <a:buNone/>
            </a:pPr>
            <a:r>
              <a:rPr b="0" lang="nl-NL" sz="5030" spc="-7" strike="noStrike">
                <a:solidFill>
                  <a:srgbClr val="002e5a"/>
                </a:solidFill>
                <a:latin typeface="Space Grotesk Light Regular"/>
              </a:rPr>
              <a:t>Extra oefeningen</a:t>
            </a:r>
            <a:endParaRPr b="0" lang="nl-NL" sz="5030" spc="-1" strike="noStrike">
              <a:solidFill>
                <a:srgbClr val="000000"/>
              </a:solidFill>
              <a:latin typeface="Calibri"/>
            </a:endParaRPr>
          </a:p>
        </p:txBody>
      </p:sp>
      <p:sp>
        <p:nvSpPr>
          <p:cNvPr id="249" name="object 5"/>
          <p:cNvSpPr/>
          <p:nvPr/>
        </p:nvSpPr>
        <p:spPr>
          <a:xfrm>
            <a:off x="948960" y="2154960"/>
            <a:ext cx="10386720" cy="4035240"/>
          </a:xfrm>
          <a:prstGeom prst="rect">
            <a:avLst/>
          </a:prstGeom>
          <a:noFill/>
          <a:ln w="0">
            <a:noFill/>
          </a:ln>
        </p:spPr>
        <p:style>
          <a:lnRef idx="0"/>
          <a:fillRef idx="0"/>
          <a:effectRef idx="0"/>
          <a:fontRef idx="minor"/>
        </p:style>
        <p:txBody>
          <a:bodyPr lIns="0" rIns="0" tIns="7200" bIns="0" anchor="t">
            <a:spAutoFit/>
          </a:bodyPr>
          <a:p>
            <a:pPr lvl="1" marL="921960" indent="-457200">
              <a:lnSpc>
                <a:spcPct val="150000"/>
              </a:lnSpc>
              <a:spcBef>
                <a:spcPts val="57"/>
              </a:spcBef>
              <a:buClr>
                <a:srgbClr val="000000"/>
              </a:buClr>
              <a:buFont typeface="Calibri"/>
              <a:buAutoNum type="arabicPeriod"/>
            </a:pPr>
            <a:r>
              <a:rPr b="0" lang="nl-NL" sz="1940" spc="-1" strike="noStrike" u="sng">
                <a:solidFill>
                  <a:srgbClr val="000000"/>
                </a:solidFill>
                <a:uFillTx/>
                <a:latin typeface="Montserrat SemiBold"/>
              </a:rPr>
              <a:t>Meet 1x zonder stabilisatie en 1x met stabilisatie. Wat is het verschil?</a:t>
            </a:r>
            <a:endParaRPr b="0" lang="nl-NL" sz="1940" spc="-1" strike="noStrike">
              <a:latin typeface="Arial"/>
            </a:endParaRPr>
          </a:p>
          <a:p>
            <a:pPr lvl="1" marL="921960" indent="-457200">
              <a:lnSpc>
                <a:spcPct val="150000"/>
              </a:lnSpc>
              <a:spcBef>
                <a:spcPts val="57"/>
              </a:spcBef>
              <a:buClr>
                <a:srgbClr val="000000"/>
              </a:buClr>
              <a:buFont typeface="Calibri"/>
              <a:buAutoNum type="arabicPeriod"/>
            </a:pPr>
            <a:r>
              <a:rPr b="0" lang="nl-NL" sz="1940" spc="-1" strike="noStrike" u="sng">
                <a:solidFill>
                  <a:srgbClr val="000000"/>
                </a:solidFill>
                <a:uFillTx/>
                <a:latin typeface="Montserrat SemiBold"/>
              </a:rPr>
              <a:t>Links/rechts vergelijking. Meer dan 10-15% verschil?</a:t>
            </a:r>
            <a:endParaRPr b="0" lang="nl-NL" sz="1940" spc="-1" strike="noStrike">
              <a:latin typeface="Arial"/>
            </a:endParaRPr>
          </a:p>
          <a:p>
            <a:pPr lvl="1" marL="921960" indent="-457200">
              <a:lnSpc>
                <a:spcPct val="150000"/>
              </a:lnSpc>
              <a:spcBef>
                <a:spcPts val="57"/>
              </a:spcBef>
              <a:buClr>
                <a:srgbClr val="000000"/>
              </a:buClr>
              <a:buFont typeface="Calibri"/>
              <a:buAutoNum type="arabicPeriod"/>
            </a:pPr>
            <a:r>
              <a:rPr b="0" lang="nl-NL" sz="1940" spc="-1" strike="noStrike" u="sng">
                <a:solidFill>
                  <a:srgbClr val="000000"/>
                </a:solidFill>
                <a:uFillTx/>
                <a:latin typeface="Montserrat SemiBold"/>
              </a:rPr>
              <a:t>Laat 2 testers dezelfde patiënt meten. Variatie?</a:t>
            </a:r>
            <a:endParaRPr b="0" lang="nl-NL" sz="1940" spc="-1" strike="noStrike">
              <a:latin typeface="Arial"/>
            </a:endParaRPr>
          </a:p>
          <a:p>
            <a:pPr lvl="1" marL="921960" indent="-457200">
              <a:lnSpc>
                <a:spcPct val="150000"/>
              </a:lnSpc>
              <a:spcBef>
                <a:spcPts val="57"/>
              </a:spcBef>
              <a:buClr>
                <a:srgbClr val="000000"/>
              </a:buClr>
              <a:buFont typeface="Calibri"/>
              <a:buAutoNum type="arabicPeriod"/>
            </a:pPr>
            <a:r>
              <a:rPr b="0" lang="nl-NL" sz="1940" spc="-1" strike="noStrike" u="sng">
                <a:solidFill>
                  <a:srgbClr val="000000"/>
                </a:solidFill>
                <a:uFillTx/>
                <a:latin typeface="Montserrat SemiBold"/>
              </a:rPr>
              <a:t>Hefboom effect: meet dichter bij de knie i.p.v. enkel. Grote verschillen?</a:t>
            </a:r>
            <a:endParaRPr b="0" lang="nl-NL" sz="1940" spc="-1" strike="noStrike">
              <a:latin typeface="Arial"/>
            </a:endParaRPr>
          </a:p>
          <a:p>
            <a:pPr>
              <a:lnSpc>
                <a:spcPct val="150000"/>
              </a:lnSpc>
              <a:spcBef>
                <a:spcPts val="57"/>
              </a:spcBef>
            </a:pPr>
            <a:endParaRPr b="0" lang="nl-NL" sz="1940" spc="-1" strike="noStrike">
              <a:latin typeface="Arial"/>
            </a:endParaRPr>
          </a:p>
          <a:p>
            <a:pPr marL="464760">
              <a:lnSpc>
                <a:spcPct val="150000"/>
              </a:lnSpc>
              <a:spcBef>
                <a:spcPts val="57"/>
              </a:spcBef>
            </a:pPr>
            <a:endParaRPr b="0" lang="nl-NL" sz="1940" spc="-1" strike="noStrike">
              <a:latin typeface="Arial"/>
            </a:endParaRPr>
          </a:p>
          <a:p>
            <a:pPr marL="464760">
              <a:lnSpc>
                <a:spcPct val="150000"/>
              </a:lnSpc>
              <a:spcBef>
                <a:spcPts val="57"/>
              </a:spcBef>
            </a:pPr>
            <a:endParaRPr b="0" lang="nl-NL" sz="1940" spc="-1" strike="noStrike">
              <a:latin typeface="Arial"/>
            </a:endParaRPr>
          </a:p>
        </p:txBody>
      </p:sp>
    </p:spTree>
  </p:cSld>
  <mc:AlternateContent>
    <mc:Choice Requires="p14">
      <p:transition spd="slow" p14:dur="2000"/>
    </mc:Choice>
    <mc:Fallback>
      <p:transition spd="slow"/>
    </mc:Fallback>
  </mc:AlternateContent>
  <p:timing>
    <p:tnLst>
      <p:par>
        <p:cTn id="181" dur="indefinite" restart="never" nodeType="tmRoot">
          <p:childTnLst>
            <p:seq>
              <p:cTn id="182" dur="indefinite" nodeType="mainSeq">
                <p:childTnLst>
                  <p:par>
                    <p:cTn id="183" fill="hold">
                      <p:stCondLst>
                        <p:cond delay="indefinite"/>
                      </p:stCondLst>
                      <p:childTnLst>
                        <p:par>
                          <p:cTn id="184" fill="hold">
                            <p:stCondLst>
                              <p:cond delay="0"/>
                            </p:stCondLst>
                            <p:childTnLst>
                              <p:par>
                                <p:cTn id="185" nodeType="clickEffect" fill="hold" presetClass="entr" presetID="10">
                                  <p:stCondLst>
                                    <p:cond delay="0"/>
                                  </p:stCondLst>
                                  <p:childTnLst>
                                    <p:set>
                                      <p:cBhvr>
                                        <p:cTn id="186" dur="1" fill="hold">
                                          <p:stCondLst>
                                            <p:cond delay="0"/>
                                          </p:stCondLst>
                                        </p:cTn>
                                        <p:tgtEl>
                                          <p:spTgt spid="249">
                                            <p:txEl>
                                              <p:pRg st="0" end="0"/>
                                            </p:txEl>
                                          </p:spTgt>
                                        </p:tgtEl>
                                        <p:attrNameLst>
                                          <p:attrName>style.visibility</p:attrName>
                                        </p:attrNameLst>
                                      </p:cBhvr>
                                      <p:to>
                                        <p:strVal val="visible"/>
                                      </p:to>
                                    </p:set>
                                    <p:animEffect filter="fade" transition="in">
                                      <p:cBhvr additive="repl">
                                        <p:cTn id="187" dur="500"/>
                                        <p:tgtEl>
                                          <p:spTgt spid="249">
                                            <p:txEl>
                                              <p:pRg st="0" end="0"/>
                                            </p:txEl>
                                          </p:spTgt>
                                        </p:tgtEl>
                                      </p:cBhvr>
                                    </p:animEffect>
                                  </p:childTnLst>
                                </p:cTn>
                              </p:par>
                            </p:childTnLst>
                          </p:cTn>
                        </p:par>
                      </p:childTnLst>
                    </p:cTn>
                  </p:par>
                  <p:par>
                    <p:cTn id="188" fill="hold">
                      <p:stCondLst>
                        <p:cond delay="indefinite"/>
                      </p:stCondLst>
                      <p:childTnLst>
                        <p:par>
                          <p:cTn id="189" fill="hold">
                            <p:stCondLst>
                              <p:cond delay="0"/>
                            </p:stCondLst>
                            <p:childTnLst>
                              <p:par>
                                <p:cTn id="190" nodeType="clickEffect" fill="hold" presetClass="entr" presetID="10">
                                  <p:stCondLst>
                                    <p:cond delay="0"/>
                                  </p:stCondLst>
                                  <p:childTnLst>
                                    <p:set>
                                      <p:cBhvr>
                                        <p:cTn id="191" dur="1" fill="hold">
                                          <p:stCondLst>
                                            <p:cond delay="0"/>
                                          </p:stCondLst>
                                        </p:cTn>
                                        <p:tgtEl>
                                          <p:spTgt spid="249">
                                            <p:txEl>
                                              <p:pRg st="1" end="1"/>
                                            </p:txEl>
                                          </p:spTgt>
                                        </p:tgtEl>
                                        <p:attrNameLst>
                                          <p:attrName>style.visibility</p:attrName>
                                        </p:attrNameLst>
                                      </p:cBhvr>
                                      <p:to>
                                        <p:strVal val="visible"/>
                                      </p:to>
                                    </p:set>
                                    <p:animEffect filter="fade" transition="in">
                                      <p:cBhvr additive="repl">
                                        <p:cTn id="192" dur="500"/>
                                        <p:tgtEl>
                                          <p:spTgt spid="249">
                                            <p:txEl>
                                              <p:pRg st="1" end="1"/>
                                            </p:txEl>
                                          </p:spTgt>
                                        </p:tgtEl>
                                      </p:cBhvr>
                                    </p:animEffect>
                                  </p:childTnLst>
                                </p:cTn>
                              </p:par>
                            </p:childTnLst>
                          </p:cTn>
                        </p:par>
                      </p:childTnLst>
                    </p:cTn>
                  </p:par>
                  <p:par>
                    <p:cTn id="193" fill="hold">
                      <p:stCondLst>
                        <p:cond delay="indefinite"/>
                      </p:stCondLst>
                      <p:childTnLst>
                        <p:par>
                          <p:cTn id="194" fill="hold">
                            <p:stCondLst>
                              <p:cond delay="0"/>
                            </p:stCondLst>
                            <p:childTnLst>
                              <p:par>
                                <p:cTn id="195" nodeType="clickEffect" fill="hold" presetClass="entr" presetID="10">
                                  <p:stCondLst>
                                    <p:cond delay="0"/>
                                  </p:stCondLst>
                                  <p:childTnLst>
                                    <p:set>
                                      <p:cBhvr>
                                        <p:cTn id="196" dur="1" fill="hold">
                                          <p:stCondLst>
                                            <p:cond delay="0"/>
                                          </p:stCondLst>
                                        </p:cTn>
                                        <p:tgtEl>
                                          <p:spTgt spid="249">
                                            <p:txEl>
                                              <p:pRg st="2" end="2"/>
                                            </p:txEl>
                                          </p:spTgt>
                                        </p:tgtEl>
                                        <p:attrNameLst>
                                          <p:attrName>style.visibility</p:attrName>
                                        </p:attrNameLst>
                                      </p:cBhvr>
                                      <p:to>
                                        <p:strVal val="visible"/>
                                      </p:to>
                                    </p:set>
                                    <p:animEffect filter="fade" transition="in">
                                      <p:cBhvr additive="repl">
                                        <p:cTn id="197" dur="500"/>
                                        <p:tgtEl>
                                          <p:spTgt spid="249">
                                            <p:txEl>
                                              <p:pRg st="2" end="2"/>
                                            </p:txEl>
                                          </p:spTgt>
                                        </p:tgtEl>
                                      </p:cBhvr>
                                    </p:animEffect>
                                  </p:childTnLst>
                                </p:cTn>
                              </p:par>
                            </p:childTnLst>
                          </p:cTn>
                        </p:par>
                      </p:childTnLst>
                    </p:cTn>
                  </p:par>
                  <p:par>
                    <p:cTn id="198" fill="hold">
                      <p:stCondLst>
                        <p:cond delay="indefinite"/>
                      </p:stCondLst>
                      <p:childTnLst>
                        <p:par>
                          <p:cTn id="199" fill="hold">
                            <p:stCondLst>
                              <p:cond delay="0"/>
                            </p:stCondLst>
                            <p:childTnLst>
                              <p:par>
                                <p:cTn id="200" nodeType="clickEffect" fill="hold" presetClass="entr" presetID="10">
                                  <p:stCondLst>
                                    <p:cond delay="0"/>
                                  </p:stCondLst>
                                  <p:childTnLst>
                                    <p:set>
                                      <p:cBhvr>
                                        <p:cTn id="201" dur="1" fill="hold">
                                          <p:stCondLst>
                                            <p:cond delay="0"/>
                                          </p:stCondLst>
                                        </p:cTn>
                                        <p:tgtEl>
                                          <p:spTgt spid="249">
                                            <p:txEl>
                                              <p:pRg st="3" end="3"/>
                                            </p:txEl>
                                          </p:spTgt>
                                        </p:tgtEl>
                                        <p:attrNameLst>
                                          <p:attrName>style.visibility</p:attrName>
                                        </p:attrNameLst>
                                      </p:cBhvr>
                                      <p:to>
                                        <p:strVal val="visible"/>
                                      </p:to>
                                    </p:set>
                                    <p:animEffect filter="fade" transition="in">
                                      <p:cBhvr additive="repl">
                                        <p:cTn id="202" dur="500"/>
                                        <p:tgtEl>
                                          <p:spTgt spid="249">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object 2"/>
          <p:cNvSpPr/>
          <p:nvPr/>
        </p:nvSpPr>
        <p:spPr>
          <a:xfrm>
            <a:off x="360" y="0"/>
            <a:ext cx="12190680" cy="6857280"/>
          </a:xfrm>
          <a:custGeom>
            <a:avLst/>
            <a:gdLst>
              <a:gd name="textAreaLeft" fmla="*/ 0 w 12190680"/>
              <a:gd name="textAreaRight" fmla="*/ 12191040 w 12190680"/>
              <a:gd name="textAreaTop" fmla="*/ 0 h 6857280"/>
              <a:gd name="textAreaBottom" fmla="*/ 6857640 h 6857280"/>
            </a:gdLst>
            <a:ahLst/>
            <a:rect l="textAreaLeft" t="textAreaTop" r="textAreaRight" b="textAreaBottom"/>
            <a:pathLst>
              <a:path w="20104100" h="11308715">
                <a:moveTo>
                  <a:pt x="20104099" y="0"/>
                </a:moveTo>
                <a:lnTo>
                  <a:pt x="0" y="0"/>
                </a:lnTo>
                <a:lnTo>
                  <a:pt x="0" y="11308556"/>
                </a:lnTo>
                <a:lnTo>
                  <a:pt x="20104099" y="11308556"/>
                </a:lnTo>
                <a:lnTo>
                  <a:pt x="20104099" y="0"/>
                </a:lnTo>
                <a:close/>
              </a:path>
            </a:pathLst>
          </a:custGeom>
          <a:solidFill>
            <a:srgbClr val="ecf1fa"/>
          </a:solidFill>
          <a:ln w="0">
            <a:noFill/>
          </a:ln>
        </p:spPr>
        <p:style>
          <a:lnRef idx="0"/>
          <a:fillRef idx="0"/>
          <a:effectRef idx="0"/>
          <a:fontRef idx="minor"/>
        </p:style>
      </p:sp>
      <p:sp>
        <p:nvSpPr>
          <p:cNvPr id="251" name="object 3"/>
          <p:cNvSpPr/>
          <p:nvPr/>
        </p:nvSpPr>
        <p:spPr>
          <a:xfrm>
            <a:off x="424440" y="507960"/>
            <a:ext cx="11156400" cy="5841360"/>
          </a:xfrm>
          <a:custGeom>
            <a:avLst/>
            <a:gdLst>
              <a:gd name="textAreaLeft" fmla="*/ 0 w 11156400"/>
              <a:gd name="textAreaRight" fmla="*/ 11156760 w 11156400"/>
              <a:gd name="textAreaTop" fmla="*/ 0 h 5841360"/>
              <a:gd name="textAreaBottom" fmla="*/ 5841720 h 5841360"/>
            </a:gdLst>
            <a:ahLst/>
            <a:rect l="textAreaLeft" t="textAreaTop" r="textAreaRight" b="textAreaBottom"/>
            <a:pathLst>
              <a:path w="18398490" h="9633585">
                <a:moveTo>
                  <a:pt x="18398057" y="0"/>
                </a:moveTo>
                <a:lnTo>
                  <a:pt x="3465" y="0"/>
                </a:lnTo>
                <a:lnTo>
                  <a:pt x="0" y="7903570"/>
                </a:lnTo>
                <a:lnTo>
                  <a:pt x="661" y="7951179"/>
                </a:lnTo>
                <a:lnTo>
                  <a:pt x="2636" y="7998470"/>
                </a:lnTo>
                <a:lnTo>
                  <a:pt x="5905" y="8045427"/>
                </a:lnTo>
                <a:lnTo>
                  <a:pt x="10453" y="8092033"/>
                </a:lnTo>
                <a:lnTo>
                  <a:pt x="16263" y="8138271"/>
                </a:lnTo>
                <a:lnTo>
                  <a:pt x="23316" y="8184126"/>
                </a:lnTo>
                <a:lnTo>
                  <a:pt x="31598" y="8229580"/>
                </a:lnTo>
                <a:lnTo>
                  <a:pt x="41090" y="8274617"/>
                </a:lnTo>
                <a:lnTo>
                  <a:pt x="51775" y="8319221"/>
                </a:lnTo>
                <a:lnTo>
                  <a:pt x="63637" y="8363376"/>
                </a:lnTo>
                <a:lnTo>
                  <a:pt x="76658" y="8407064"/>
                </a:lnTo>
                <a:lnTo>
                  <a:pt x="90822" y="8450269"/>
                </a:lnTo>
                <a:lnTo>
                  <a:pt x="106112" y="8492975"/>
                </a:lnTo>
                <a:lnTo>
                  <a:pt x="122510" y="8535165"/>
                </a:lnTo>
                <a:lnTo>
                  <a:pt x="140000" y="8576823"/>
                </a:lnTo>
                <a:lnTo>
                  <a:pt x="158564" y="8617932"/>
                </a:lnTo>
                <a:lnTo>
                  <a:pt x="178186" y="8658476"/>
                </a:lnTo>
                <a:lnTo>
                  <a:pt x="198849" y="8698438"/>
                </a:lnTo>
                <a:lnTo>
                  <a:pt x="220535" y="8737802"/>
                </a:lnTo>
                <a:lnTo>
                  <a:pt x="243228" y="8776551"/>
                </a:lnTo>
                <a:lnTo>
                  <a:pt x="266911" y="8814670"/>
                </a:lnTo>
                <a:lnTo>
                  <a:pt x="291567" y="8852140"/>
                </a:lnTo>
                <a:lnTo>
                  <a:pt x="317178" y="8888946"/>
                </a:lnTo>
                <a:lnTo>
                  <a:pt x="343729" y="8925072"/>
                </a:lnTo>
                <a:lnTo>
                  <a:pt x="371201" y="8960501"/>
                </a:lnTo>
                <a:lnTo>
                  <a:pt x="399578" y="8995216"/>
                </a:lnTo>
                <a:lnTo>
                  <a:pt x="428842" y="9029201"/>
                </a:lnTo>
                <a:lnTo>
                  <a:pt x="458978" y="9062439"/>
                </a:lnTo>
                <a:lnTo>
                  <a:pt x="489967" y="9094915"/>
                </a:lnTo>
                <a:lnTo>
                  <a:pt x="521794" y="9126610"/>
                </a:lnTo>
                <a:lnTo>
                  <a:pt x="554440" y="9157510"/>
                </a:lnTo>
                <a:lnTo>
                  <a:pt x="587889" y="9187597"/>
                </a:lnTo>
                <a:lnTo>
                  <a:pt x="622125" y="9216855"/>
                </a:lnTo>
                <a:lnTo>
                  <a:pt x="657129" y="9245268"/>
                </a:lnTo>
                <a:lnTo>
                  <a:pt x="692885" y="9272819"/>
                </a:lnTo>
                <a:lnTo>
                  <a:pt x="729376" y="9299491"/>
                </a:lnTo>
                <a:lnTo>
                  <a:pt x="766586" y="9325268"/>
                </a:lnTo>
                <a:lnTo>
                  <a:pt x="804496" y="9350134"/>
                </a:lnTo>
                <a:lnTo>
                  <a:pt x="843091" y="9374072"/>
                </a:lnTo>
                <a:lnTo>
                  <a:pt x="882352" y="9397065"/>
                </a:lnTo>
                <a:lnTo>
                  <a:pt x="922264" y="9419098"/>
                </a:lnTo>
                <a:lnTo>
                  <a:pt x="962809" y="9440153"/>
                </a:lnTo>
                <a:lnTo>
                  <a:pt x="1003970" y="9460214"/>
                </a:lnTo>
                <a:lnTo>
                  <a:pt x="1045730" y="9479265"/>
                </a:lnTo>
                <a:lnTo>
                  <a:pt x="1088073" y="9497289"/>
                </a:lnTo>
                <a:lnTo>
                  <a:pt x="1130980" y="9514270"/>
                </a:lnTo>
                <a:lnTo>
                  <a:pt x="1174436" y="9530190"/>
                </a:lnTo>
                <a:lnTo>
                  <a:pt x="1218423" y="9545035"/>
                </a:lnTo>
                <a:lnTo>
                  <a:pt x="1262925" y="9558787"/>
                </a:lnTo>
                <a:lnTo>
                  <a:pt x="1307923" y="9571429"/>
                </a:lnTo>
                <a:lnTo>
                  <a:pt x="1353402" y="9582946"/>
                </a:lnTo>
                <a:lnTo>
                  <a:pt x="1399345" y="9593320"/>
                </a:lnTo>
                <a:lnTo>
                  <a:pt x="1445734" y="9602535"/>
                </a:lnTo>
                <a:lnTo>
                  <a:pt x="1492552" y="9610576"/>
                </a:lnTo>
                <a:lnTo>
                  <a:pt x="1539782" y="9617424"/>
                </a:lnTo>
                <a:lnTo>
                  <a:pt x="1587408" y="9623065"/>
                </a:lnTo>
                <a:lnTo>
                  <a:pt x="1635412" y="9627480"/>
                </a:lnTo>
                <a:lnTo>
                  <a:pt x="1683778" y="9630655"/>
                </a:lnTo>
                <a:lnTo>
                  <a:pt x="1732489" y="9632571"/>
                </a:lnTo>
                <a:lnTo>
                  <a:pt x="1781526" y="9633214"/>
                </a:lnTo>
                <a:lnTo>
                  <a:pt x="18398057" y="9633214"/>
                </a:lnTo>
                <a:lnTo>
                  <a:pt x="18398057" y="0"/>
                </a:lnTo>
                <a:close/>
              </a:path>
            </a:pathLst>
          </a:custGeom>
          <a:solidFill>
            <a:srgbClr val="ffffff"/>
          </a:solidFill>
          <a:ln w="0">
            <a:noFill/>
          </a:ln>
        </p:spPr>
        <p:style>
          <a:lnRef idx="0"/>
          <a:fillRef idx="0"/>
          <a:effectRef idx="0"/>
          <a:fontRef idx="minor"/>
        </p:style>
      </p:sp>
      <p:pic>
        <p:nvPicPr>
          <p:cNvPr id="252" name="" descr="">
            <a:hlinkClick r:id="" action="ppaction://media"/>
          </p:cNvPr>
          <p:cNvPicPr/>
          <p:nvPr>
            <a:videoFile r:link="rId1"/>
            <p:extLst>
              <p:ext uri="{DAA4B4D4-6D71-4841-9C94-3DE7FCFB9230}">
                <p14:media r:link="rId2"/>
              </p:ext>
            </p:extLst>
          </p:nvPr>
        </p:nvPicPr>
        <p:blipFill>
          <a:blip r:embed="rId3"/>
          <a:stretch>
            <a:fillRect/>
          </a:stretch>
        </p:blipFill>
        <p:spPr>
          <a:xfrm>
            <a:off x="1371240" y="929160"/>
            <a:ext cx="9262800" cy="5233320"/>
          </a:xfrm>
          <a:prstGeom prst="rect">
            <a:avLst/>
          </a:prstGeom>
          <a:ln w="0">
            <a:noFill/>
          </a:ln>
        </p:spPr>
      </p:pic>
    </p:spTree>
  </p:cSld>
  <mc:AlternateContent>
    <mc:Choice Requires="p14">
      <p:transition spd="slow" p14:dur="2000"/>
    </mc:Choice>
    <mc:Fallback>
      <p:transition spd="slow"/>
    </mc:Fallback>
  </mc:AlternateContent>
  <p:timing>
    <p:tnLst>
      <p:par>
        <p:cTn id="203" dur="indefinite" restart="never" nodeType="tmRoot">
          <p:childTnLst>
            <p:seq>
              <p:cTn id="204" dur="indefinite" nodeType="mainSeq">
                <p:childTnLst>
                  <p:par>
                    <p:cTn id="205" fill="hold">
                      <p:stCondLst>
                        <p:cond delay="indefinite"/>
                      </p:stCondLst>
                      <p:childTnLst>
                        <p:par>
                          <p:cTn id="206" fill="hold">
                            <p:stCondLst>
                              <p:cond delay="0"/>
                            </p:stCondLst>
                            <p:childTnLst>
                              <p:par>
                                <p:cTn id="207" nodeType="clickEffect" fill="hold" presetClass="mediacall">
                                  <p:stCondLst>
                                    <p:cond delay="0"/>
                                  </p:stCondLst>
                                  <p:childTnLst>
                                    <p:cmd type="call" cmd="playFrom(0.0)">
                                      <p:cBhvr>
                                        <p:cTn id="208" dur="1" fill="hold"/>
                                        <p:tgtEl>
                                          <p:spTgt spid="252"/>
                                        </p:tgtEl>
                                      </p:cBhvr>
                                    </p:cmd>
                                  </p:childTnLst>
                                </p:cTn>
                              </p:par>
                            </p:childTnLst>
                          </p:cTn>
                        </p:par>
                      </p:childTnLst>
                    </p:cTn>
                  </p:par>
                </p:childTnLst>
              </p:cTn>
              <p:prevCondLst>
                <p:cond evt="onPrev">
                  <p:tgtEl>
                    <p:sldTgt/>
                  </p:tgtEl>
                </p:cond>
              </p:prevCondLst>
              <p:nextCondLst>
                <p:cond evt="onNext">
                  <p:tgtEl>
                    <p:sldTgt/>
                  </p:tgtEl>
                </p:cond>
              </p:nextCondLst>
            </p:seq>
            <p:seq>
              <p:cTn id="209" restart="whenNotActive" nodeType="interactiveSeq" fill="hold">
                <p:stCondLst>
                  <p:cond delay="0" evt="onClick">
                    <p:tgtEl>
                      <p:spTgt spid="252"/>
                    </p:tgtEl>
                  </p:cond>
                </p:stCondLst>
                <p:childTnLst>
                  <p:par>
                    <p:cTn id="210" fill="hold">
                      <p:stCondLst>
                        <p:cond delay="0" evt="onClick">
                          <p:tgtEl>
                            <p:spTgt spid="252"/>
                          </p:tgtEl>
                        </p:cond>
                      </p:stCondLst>
                      <p:childTnLst>
                        <p:par>
                          <p:cTn id="211" fill="hold">
                            <p:stCondLst>
                              <p:cond delay="0"/>
                            </p:stCondLst>
                            <p:childTnLst>
                              <p:par>
                                <p:cTn id="212" nodeType="clickEffect" fill="hold" presetClass="mediacall">
                                  <p:stCondLst>
                                    <p:cond delay="0"/>
                                  </p:stCondLst>
                                  <p:childTnLst>
                                    <p:cmd type="call" cmd="togglePause">
                                      <p:cBhvr>
                                        <p:cTn id="213" dur="1" fill="hold"/>
                                        <p:tgtEl>
                                          <p:spTgt spid="252"/>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object 2"/>
          <p:cNvSpPr/>
          <p:nvPr/>
        </p:nvSpPr>
        <p:spPr>
          <a:xfrm>
            <a:off x="360" y="0"/>
            <a:ext cx="12190680" cy="6857280"/>
          </a:xfrm>
          <a:custGeom>
            <a:avLst/>
            <a:gdLst>
              <a:gd name="textAreaLeft" fmla="*/ 0 w 12190680"/>
              <a:gd name="textAreaRight" fmla="*/ 12191040 w 12190680"/>
              <a:gd name="textAreaTop" fmla="*/ 0 h 6857280"/>
              <a:gd name="textAreaBottom" fmla="*/ 6857640 h 6857280"/>
            </a:gdLst>
            <a:ahLst/>
            <a:rect l="textAreaLeft" t="textAreaTop" r="textAreaRight" b="textAreaBottom"/>
            <a:pathLst>
              <a:path w="20104100" h="11308715">
                <a:moveTo>
                  <a:pt x="20104099" y="0"/>
                </a:moveTo>
                <a:lnTo>
                  <a:pt x="0" y="0"/>
                </a:lnTo>
                <a:lnTo>
                  <a:pt x="0" y="11308556"/>
                </a:lnTo>
                <a:lnTo>
                  <a:pt x="20104099" y="11308556"/>
                </a:lnTo>
                <a:lnTo>
                  <a:pt x="20104099" y="0"/>
                </a:lnTo>
                <a:close/>
              </a:path>
            </a:pathLst>
          </a:custGeom>
          <a:solidFill>
            <a:srgbClr val="ecf1fa"/>
          </a:solidFill>
          <a:ln w="0">
            <a:noFill/>
          </a:ln>
        </p:spPr>
        <p:style>
          <a:lnRef idx="0"/>
          <a:fillRef idx="0"/>
          <a:effectRef idx="0"/>
          <a:fontRef idx="minor"/>
        </p:style>
      </p:sp>
      <p:sp>
        <p:nvSpPr>
          <p:cNvPr id="156" name="object 3"/>
          <p:cNvSpPr/>
          <p:nvPr/>
        </p:nvSpPr>
        <p:spPr>
          <a:xfrm>
            <a:off x="517680" y="495000"/>
            <a:ext cx="11156400" cy="5841360"/>
          </a:xfrm>
          <a:custGeom>
            <a:avLst/>
            <a:gdLst>
              <a:gd name="textAreaLeft" fmla="*/ 0 w 11156400"/>
              <a:gd name="textAreaRight" fmla="*/ 11156760 w 11156400"/>
              <a:gd name="textAreaTop" fmla="*/ 0 h 5841360"/>
              <a:gd name="textAreaBottom" fmla="*/ 5841720 h 5841360"/>
            </a:gdLst>
            <a:ahLst/>
            <a:rect l="textAreaLeft" t="textAreaTop" r="textAreaRight" b="textAreaBottom"/>
            <a:pathLst>
              <a:path w="18398490" h="9633585">
                <a:moveTo>
                  <a:pt x="18394591" y="0"/>
                </a:moveTo>
                <a:lnTo>
                  <a:pt x="0" y="0"/>
                </a:lnTo>
                <a:lnTo>
                  <a:pt x="0" y="9633214"/>
                </a:lnTo>
                <a:lnTo>
                  <a:pt x="16616530" y="9633214"/>
                </a:lnTo>
                <a:lnTo>
                  <a:pt x="16665568" y="9632571"/>
                </a:lnTo>
                <a:lnTo>
                  <a:pt x="16714278" y="9630655"/>
                </a:lnTo>
                <a:lnTo>
                  <a:pt x="16762644" y="9627480"/>
                </a:lnTo>
                <a:lnTo>
                  <a:pt x="16810648" y="9623065"/>
                </a:lnTo>
                <a:lnTo>
                  <a:pt x="16858274" y="9617424"/>
                </a:lnTo>
                <a:lnTo>
                  <a:pt x="16905505" y="9610576"/>
                </a:lnTo>
                <a:lnTo>
                  <a:pt x="16952323" y="9602535"/>
                </a:lnTo>
                <a:lnTo>
                  <a:pt x="16998712" y="9593320"/>
                </a:lnTo>
                <a:lnTo>
                  <a:pt x="17044654" y="9582946"/>
                </a:lnTo>
                <a:lnTo>
                  <a:pt x="17090133" y="9571429"/>
                </a:lnTo>
                <a:lnTo>
                  <a:pt x="17135132" y="9558787"/>
                </a:lnTo>
                <a:lnTo>
                  <a:pt x="17179633" y="9545035"/>
                </a:lnTo>
                <a:lnTo>
                  <a:pt x="17223621" y="9530190"/>
                </a:lnTo>
                <a:lnTo>
                  <a:pt x="17267076" y="9514270"/>
                </a:lnTo>
                <a:lnTo>
                  <a:pt x="17309984" y="9497289"/>
                </a:lnTo>
                <a:lnTo>
                  <a:pt x="17352326" y="9479265"/>
                </a:lnTo>
                <a:lnTo>
                  <a:pt x="17394087" y="9460214"/>
                </a:lnTo>
                <a:lnTo>
                  <a:pt x="17435248" y="9440153"/>
                </a:lnTo>
                <a:lnTo>
                  <a:pt x="17475793" y="9419098"/>
                </a:lnTo>
                <a:lnTo>
                  <a:pt x="17515704" y="9397065"/>
                </a:lnTo>
                <a:lnTo>
                  <a:pt x="17554966" y="9374072"/>
                </a:lnTo>
                <a:lnTo>
                  <a:pt x="17593560" y="9350134"/>
                </a:lnTo>
                <a:lnTo>
                  <a:pt x="17631471" y="9325268"/>
                </a:lnTo>
                <a:lnTo>
                  <a:pt x="17668680" y="9299491"/>
                </a:lnTo>
                <a:lnTo>
                  <a:pt x="17705171" y="9272819"/>
                </a:lnTo>
                <a:lnTo>
                  <a:pt x="17740928" y="9245268"/>
                </a:lnTo>
                <a:lnTo>
                  <a:pt x="17775932" y="9216855"/>
                </a:lnTo>
                <a:lnTo>
                  <a:pt x="17810167" y="9187597"/>
                </a:lnTo>
                <a:lnTo>
                  <a:pt x="17843616" y="9157510"/>
                </a:lnTo>
                <a:lnTo>
                  <a:pt x="17876263" y="9126610"/>
                </a:lnTo>
                <a:lnTo>
                  <a:pt x="17908089" y="9094915"/>
                </a:lnTo>
                <a:lnTo>
                  <a:pt x="17939079" y="9062439"/>
                </a:lnTo>
                <a:lnTo>
                  <a:pt x="17969214" y="9029201"/>
                </a:lnTo>
                <a:lnTo>
                  <a:pt x="17998479" y="8995216"/>
                </a:lnTo>
                <a:lnTo>
                  <a:pt x="18026856" y="8960501"/>
                </a:lnTo>
                <a:lnTo>
                  <a:pt x="18054328" y="8925072"/>
                </a:lnTo>
                <a:lnTo>
                  <a:pt x="18080878" y="8888946"/>
                </a:lnTo>
                <a:lnTo>
                  <a:pt x="18106490" y="8852140"/>
                </a:lnTo>
                <a:lnTo>
                  <a:pt x="18131145" y="8814670"/>
                </a:lnTo>
                <a:lnTo>
                  <a:pt x="18154828" y="8776551"/>
                </a:lnTo>
                <a:lnTo>
                  <a:pt x="18177521" y="8737802"/>
                </a:lnTo>
                <a:lnTo>
                  <a:pt x="18199208" y="8698438"/>
                </a:lnTo>
                <a:lnTo>
                  <a:pt x="18219870" y="8658476"/>
                </a:lnTo>
                <a:lnTo>
                  <a:pt x="18239493" y="8617932"/>
                </a:lnTo>
                <a:lnTo>
                  <a:pt x="18258057" y="8576823"/>
                </a:lnTo>
                <a:lnTo>
                  <a:pt x="18275547" y="8535165"/>
                </a:lnTo>
                <a:lnTo>
                  <a:pt x="18291945" y="8492975"/>
                </a:lnTo>
                <a:lnTo>
                  <a:pt x="18307234" y="8450269"/>
                </a:lnTo>
                <a:lnTo>
                  <a:pt x="18321398" y="8407064"/>
                </a:lnTo>
                <a:lnTo>
                  <a:pt x="18334420" y="8363376"/>
                </a:lnTo>
                <a:lnTo>
                  <a:pt x="18346282" y="8319221"/>
                </a:lnTo>
                <a:lnTo>
                  <a:pt x="18356967" y="8274617"/>
                </a:lnTo>
                <a:lnTo>
                  <a:pt x="18366459" y="8229580"/>
                </a:lnTo>
                <a:lnTo>
                  <a:pt x="18374740" y="8184126"/>
                </a:lnTo>
                <a:lnTo>
                  <a:pt x="18381794" y="8138271"/>
                </a:lnTo>
                <a:lnTo>
                  <a:pt x="18387603" y="8092033"/>
                </a:lnTo>
                <a:lnTo>
                  <a:pt x="18392151" y="8045427"/>
                </a:lnTo>
                <a:lnTo>
                  <a:pt x="18395421" y="7998470"/>
                </a:lnTo>
                <a:lnTo>
                  <a:pt x="18397395" y="7951179"/>
                </a:lnTo>
                <a:lnTo>
                  <a:pt x="18398057" y="7903570"/>
                </a:lnTo>
                <a:lnTo>
                  <a:pt x="18394591" y="0"/>
                </a:lnTo>
                <a:close/>
              </a:path>
            </a:pathLst>
          </a:custGeom>
          <a:solidFill>
            <a:srgbClr val="ffffff"/>
          </a:solidFill>
          <a:ln w="0">
            <a:noFill/>
          </a:ln>
        </p:spPr>
        <p:style>
          <a:lnRef idx="0"/>
          <a:fillRef idx="0"/>
          <a:effectRef idx="0"/>
          <a:fontRef idx="minor"/>
        </p:style>
      </p:sp>
      <p:sp>
        <p:nvSpPr>
          <p:cNvPr id="157" name="PlaceHolder 1"/>
          <p:cNvSpPr>
            <a:spLocks noGrp="1"/>
          </p:cNvSpPr>
          <p:nvPr>
            <p:ph type="title"/>
          </p:nvPr>
        </p:nvSpPr>
        <p:spPr>
          <a:xfrm>
            <a:off x="812520" y="521280"/>
            <a:ext cx="7333920" cy="1154880"/>
          </a:xfrm>
          <a:prstGeom prst="rect">
            <a:avLst/>
          </a:prstGeom>
          <a:noFill/>
          <a:ln w="0">
            <a:noFill/>
          </a:ln>
        </p:spPr>
        <p:txBody>
          <a:bodyPr lIns="0" rIns="0" tIns="9720" bIns="0" anchor="t">
            <a:noAutofit/>
          </a:bodyPr>
          <a:p>
            <a:pPr marL="7560" indent="0">
              <a:lnSpc>
                <a:spcPct val="100000"/>
              </a:lnSpc>
              <a:spcBef>
                <a:spcPts val="77"/>
              </a:spcBef>
              <a:buNone/>
            </a:pPr>
            <a:r>
              <a:rPr b="0" lang="nl-NL" sz="5030" spc="-1" strike="noStrike">
                <a:solidFill>
                  <a:srgbClr val="002e5a"/>
                </a:solidFill>
                <a:latin typeface="Space Grotesk Light Regular"/>
              </a:rPr>
              <a:t>Programma</a:t>
            </a:r>
            <a:endParaRPr b="0" lang="nl-NL" sz="5030" spc="-1" strike="noStrike">
              <a:solidFill>
                <a:srgbClr val="000000"/>
              </a:solidFill>
              <a:latin typeface="Calibri"/>
            </a:endParaRPr>
          </a:p>
        </p:txBody>
      </p:sp>
      <p:sp>
        <p:nvSpPr>
          <p:cNvPr id="158" name="object 5"/>
          <p:cNvSpPr/>
          <p:nvPr/>
        </p:nvSpPr>
        <p:spPr>
          <a:xfrm>
            <a:off x="1034640" y="1666440"/>
            <a:ext cx="11156400" cy="2249640"/>
          </a:xfrm>
          <a:prstGeom prst="rect">
            <a:avLst/>
          </a:prstGeom>
          <a:noFill/>
          <a:ln w="0">
            <a:noFill/>
          </a:ln>
        </p:spPr>
        <p:style>
          <a:lnRef idx="0"/>
          <a:fillRef idx="0"/>
          <a:effectRef idx="0"/>
          <a:fontRef idx="minor"/>
        </p:style>
        <p:txBody>
          <a:bodyPr lIns="0" rIns="0" tIns="7200" bIns="0" anchor="t">
            <a:spAutoFit/>
          </a:bodyPr>
          <a:p>
            <a:pPr marL="3506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Theorie spierkracht en dynamometer</a:t>
            </a:r>
            <a:endParaRPr b="0" lang="nl-NL" sz="1940" spc="-1" strike="noStrike">
              <a:latin typeface="Arial"/>
            </a:endParaRPr>
          </a:p>
          <a:p>
            <a:pPr marL="3506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Toepassingen</a:t>
            </a:r>
            <a:endParaRPr b="0" lang="nl-NL" sz="1940" spc="-1" strike="noStrike">
              <a:latin typeface="Arial"/>
            </a:endParaRPr>
          </a:p>
          <a:p>
            <a:pPr marL="3506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Uitvoering/richtlijnen</a:t>
            </a:r>
            <a:endParaRPr b="0" lang="nl-NL" sz="1940" spc="-1" strike="noStrike">
              <a:latin typeface="Arial"/>
            </a:endParaRPr>
          </a:p>
          <a:p>
            <a:pPr marL="3506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Oefenen/practicum</a:t>
            </a:r>
            <a:endParaRPr b="0" lang="nl-NL" sz="1940" spc="-1" strike="noStrike">
              <a:latin typeface="Arial"/>
            </a:endParaRPr>
          </a:p>
          <a:p>
            <a:pPr>
              <a:lnSpc>
                <a:spcPct val="150000"/>
              </a:lnSpc>
              <a:spcBef>
                <a:spcPts val="57"/>
              </a:spcBef>
            </a:pPr>
            <a:endParaRPr b="0" lang="nl-NL" sz="194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object 2"/>
          <p:cNvSpPr/>
          <p:nvPr/>
        </p:nvSpPr>
        <p:spPr>
          <a:xfrm>
            <a:off x="360" y="0"/>
            <a:ext cx="12190680" cy="6857280"/>
          </a:xfrm>
          <a:custGeom>
            <a:avLst/>
            <a:gdLst>
              <a:gd name="textAreaLeft" fmla="*/ 0 w 12190680"/>
              <a:gd name="textAreaRight" fmla="*/ 12191040 w 12190680"/>
              <a:gd name="textAreaTop" fmla="*/ 0 h 6857280"/>
              <a:gd name="textAreaBottom" fmla="*/ 6857640 h 6857280"/>
            </a:gdLst>
            <a:ahLst/>
            <a:rect l="textAreaLeft" t="textAreaTop" r="textAreaRight" b="textAreaBottom"/>
            <a:pathLst>
              <a:path w="20104100" h="11308715">
                <a:moveTo>
                  <a:pt x="20104099" y="0"/>
                </a:moveTo>
                <a:lnTo>
                  <a:pt x="0" y="0"/>
                </a:lnTo>
                <a:lnTo>
                  <a:pt x="0" y="11308556"/>
                </a:lnTo>
                <a:lnTo>
                  <a:pt x="20104099" y="11308556"/>
                </a:lnTo>
                <a:lnTo>
                  <a:pt x="20104099" y="0"/>
                </a:lnTo>
                <a:close/>
              </a:path>
            </a:pathLst>
          </a:custGeom>
          <a:solidFill>
            <a:srgbClr val="ecf1fa"/>
          </a:solidFill>
          <a:ln w="0">
            <a:noFill/>
          </a:ln>
        </p:spPr>
        <p:style>
          <a:lnRef idx="0"/>
          <a:fillRef idx="0"/>
          <a:effectRef idx="0"/>
          <a:fontRef idx="minor"/>
        </p:style>
      </p:sp>
      <p:sp>
        <p:nvSpPr>
          <p:cNvPr id="160" name="object 3"/>
          <p:cNvSpPr/>
          <p:nvPr/>
        </p:nvSpPr>
        <p:spPr>
          <a:xfrm>
            <a:off x="534240" y="507960"/>
            <a:ext cx="11156400" cy="5841360"/>
          </a:xfrm>
          <a:custGeom>
            <a:avLst/>
            <a:gdLst>
              <a:gd name="textAreaLeft" fmla="*/ 0 w 11156400"/>
              <a:gd name="textAreaRight" fmla="*/ 11156760 w 11156400"/>
              <a:gd name="textAreaTop" fmla="*/ 0 h 5841360"/>
              <a:gd name="textAreaBottom" fmla="*/ 5841720 h 5841360"/>
            </a:gdLst>
            <a:ahLst/>
            <a:rect l="textAreaLeft" t="textAreaTop" r="textAreaRight" b="textAreaBottom"/>
            <a:pathLst>
              <a:path w="18398490" h="9633585">
                <a:moveTo>
                  <a:pt x="18398057" y="0"/>
                </a:moveTo>
                <a:lnTo>
                  <a:pt x="3465" y="0"/>
                </a:lnTo>
                <a:lnTo>
                  <a:pt x="0" y="7903570"/>
                </a:lnTo>
                <a:lnTo>
                  <a:pt x="661" y="7951179"/>
                </a:lnTo>
                <a:lnTo>
                  <a:pt x="2636" y="7998470"/>
                </a:lnTo>
                <a:lnTo>
                  <a:pt x="5905" y="8045427"/>
                </a:lnTo>
                <a:lnTo>
                  <a:pt x="10453" y="8092033"/>
                </a:lnTo>
                <a:lnTo>
                  <a:pt x="16263" y="8138271"/>
                </a:lnTo>
                <a:lnTo>
                  <a:pt x="23316" y="8184126"/>
                </a:lnTo>
                <a:lnTo>
                  <a:pt x="31598" y="8229580"/>
                </a:lnTo>
                <a:lnTo>
                  <a:pt x="41090" y="8274617"/>
                </a:lnTo>
                <a:lnTo>
                  <a:pt x="51775" y="8319221"/>
                </a:lnTo>
                <a:lnTo>
                  <a:pt x="63637" y="8363376"/>
                </a:lnTo>
                <a:lnTo>
                  <a:pt x="76658" y="8407064"/>
                </a:lnTo>
                <a:lnTo>
                  <a:pt x="90822" y="8450269"/>
                </a:lnTo>
                <a:lnTo>
                  <a:pt x="106112" y="8492975"/>
                </a:lnTo>
                <a:lnTo>
                  <a:pt x="122510" y="8535165"/>
                </a:lnTo>
                <a:lnTo>
                  <a:pt x="140000" y="8576823"/>
                </a:lnTo>
                <a:lnTo>
                  <a:pt x="158564" y="8617932"/>
                </a:lnTo>
                <a:lnTo>
                  <a:pt x="178186" y="8658476"/>
                </a:lnTo>
                <a:lnTo>
                  <a:pt x="198849" y="8698438"/>
                </a:lnTo>
                <a:lnTo>
                  <a:pt x="220535" y="8737802"/>
                </a:lnTo>
                <a:lnTo>
                  <a:pt x="243228" y="8776551"/>
                </a:lnTo>
                <a:lnTo>
                  <a:pt x="266911" y="8814670"/>
                </a:lnTo>
                <a:lnTo>
                  <a:pt x="291567" y="8852140"/>
                </a:lnTo>
                <a:lnTo>
                  <a:pt x="317178" y="8888946"/>
                </a:lnTo>
                <a:lnTo>
                  <a:pt x="343729" y="8925072"/>
                </a:lnTo>
                <a:lnTo>
                  <a:pt x="371201" y="8960501"/>
                </a:lnTo>
                <a:lnTo>
                  <a:pt x="399578" y="8995216"/>
                </a:lnTo>
                <a:lnTo>
                  <a:pt x="428842" y="9029201"/>
                </a:lnTo>
                <a:lnTo>
                  <a:pt x="458978" y="9062439"/>
                </a:lnTo>
                <a:lnTo>
                  <a:pt x="489967" y="9094915"/>
                </a:lnTo>
                <a:lnTo>
                  <a:pt x="521794" y="9126610"/>
                </a:lnTo>
                <a:lnTo>
                  <a:pt x="554440" y="9157510"/>
                </a:lnTo>
                <a:lnTo>
                  <a:pt x="587889" y="9187597"/>
                </a:lnTo>
                <a:lnTo>
                  <a:pt x="622125" y="9216855"/>
                </a:lnTo>
                <a:lnTo>
                  <a:pt x="657129" y="9245268"/>
                </a:lnTo>
                <a:lnTo>
                  <a:pt x="692885" y="9272819"/>
                </a:lnTo>
                <a:lnTo>
                  <a:pt x="729376" y="9299491"/>
                </a:lnTo>
                <a:lnTo>
                  <a:pt x="766586" y="9325268"/>
                </a:lnTo>
                <a:lnTo>
                  <a:pt x="804496" y="9350134"/>
                </a:lnTo>
                <a:lnTo>
                  <a:pt x="843091" y="9374072"/>
                </a:lnTo>
                <a:lnTo>
                  <a:pt x="882352" y="9397065"/>
                </a:lnTo>
                <a:lnTo>
                  <a:pt x="922264" y="9419098"/>
                </a:lnTo>
                <a:lnTo>
                  <a:pt x="962809" y="9440153"/>
                </a:lnTo>
                <a:lnTo>
                  <a:pt x="1003970" y="9460214"/>
                </a:lnTo>
                <a:lnTo>
                  <a:pt x="1045730" y="9479265"/>
                </a:lnTo>
                <a:lnTo>
                  <a:pt x="1088073" y="9497289"/>
                </a:lnTo>
                <a:lnTo>
                  <a:pt x="1130980" y="9514270"/>
                </a:lnTo>
                <a:lnTo>
                  <a:pt x="1174436" y="9530190"/>
                </a:lnTo>
                <a:lnTo>
                  <a:pt x="1218423" y="9545035"/>
                </a:lnTo>
                <a:lnTo>
                  <a:pt x="1262925" y="9558787"/>
                </a:lnTo>
                <a:lnTo>
                  <a:pt x="1307923" y="9571429"/>
                </a:lnTo>
                <a:lnTo>
                  <a:pt x="1353402" y="9582946"/>
                </a:lnTo>
                <a:lnTo>
                  <a:pt x="1399345" y="9593320"/>
                </a:lnTo>
                <a:lnTo>
                  <a:pt x="1445734" y="9602535"/>
                </a:lnTo>
                <a:lnTo>
                  <a:pt x="1492552" y="9610576"/>
                </a:lnTo>
                <a:lnTo>
                  <a:pt x="1539782" y="9617424"/>
                </a:lnTo>
                <a:lnTo>
                  <a:pt x="1587408" y="9623065"/>
                </a:lnTo>
                <a:lnTo>
                  <a:pt x="1635412" y="9627480"/>
                </a:lnTo>
                <a:lnTo>
                  <a:pt x="1683778" y="9630655"/>
                </a:lnTo>
                <a:lnTo>
                  <a:pt x="1732489" y="9632571"/>
                </a:lnTo>
                <a:lnTo>
                  <a:pt x="1781526" y="9633214"/>
                </a:lnTo>
                <a:lnTo>
                  <a:pt x="18398057" y="9633214"/>
                </a:lnTo>
                <a:lnTo>
                  <a:pt x="18398057" y="0"/>
                </a:lnTo>
                <a:close/>
              </a:path>
            </a:pathLst>
          </a:custGeom>
          <a:solidFill>
            <a:srgbClr val="ffffff"/>
          </a:solidFill>
          <a:ln w="0">
            <a:noFill/>
          </a:ln>
        </p:spPr>
        <p:style>
          <a:lnRef idx="0"/>
          <a:fillRef idx="0"/>
          <a:effectRef idx="0"/>
          <a:fontRef idx="minor"/>
        </p:style>
      </p:sp>
      <p:sp>
        <p:nvSpPr>
          <p:cNvPr id="161" name="PlaceHolder 1"/>
          <p:cNvSpPr>
            <a:spLocks noGrp="1"/>
          </p:cNvSpPr>
          <p:nvPr>
            <p:ph type="title"/>
          </p:nvPr>
        </p:nvSpPr>
        <p:spPr>
          <a:xfrm>
            <a:off x="945000" y="934560"/>
            <a:ext cx="8337960" cy="1154880"/>
          </a:xfrm>
          <a:prstGeom prst="rect">
            <a:avLst/>
          </a:prstGeom>
          <a:noFill/>
          <a:ln w="0">
            <a:noFill/>
          </a:ln>
        </p:spPr>
        <p:txBody>
          <a:bodyPr lIns="0" rIns="0" tIns="9720" bIns="0" anchor="t">
            <a:noAutofit/>
          </a:bodyPr>
          <a:p>
            <a:pPr marL="7560" indent="0">
              <a:lnSpc>
                <a:spcPct val="100000"/>
              </a:lnSpc>
              <a:spcBef>
                <a:spcPts val="77"/>
              </a:spcBef>
              <a:buNone/>
            </a:pPr>
            <a:r>
              <a:rPr b="0" lang="nl-NL" sz="5030" spc="-7" strike="noStrike">
                <a:solidFill>
                  <a:srgbClr val="002e5a"/>
                </a:solidFill>
                <a:latin typeface="Space Grotesk Light Regular"/>
              </a:rPr>
              <a:t>Dynamometer </a:t>
            </a:r>
            <a:endParaRPr b="0" lang="nl-NL" sz="5030" spc="-1" strike="noStrike">
              <a:solidFill>
                <a:srgbClr val="000000"/>
              </a:solidFill>
              <a:latin typeface="Calibri"/>
            </a:endParaRPr>
          </a:p>
        </p:txBody>
      </p:sp>
      <p:sp>
        <p:nvSpPr>
          <p:cNvPr id="162" name="object 5"/>
          <p:cNvSpPr/>
          <p:nvPr/>
        </p:nvSpPr>
        <p:spPr>
          <a:xfrm>
            <a:off x="948960" y="2154960"/>
            <a:ext cx="10386720" cy="2249640"/>
          </a:xfrm>
          <a:prstGeom prst="rect">
            <a:avLst/>
          </a:prstGeom>
          <a:noFill/>
          <a:ln w="0">
            <a:noFill/>
          </a:ln>
        </p:spPr>
        <p:style>
          <a:lnRef idx="0"/>
          <a:fillRef idx="0"/>
          <a:effectRef idx="0"/>
          <a:fontRef idx="minor"/>
        </p:style>
        <p:txBody>
          <a:bodyPr lIns="0" rIns="0" tIns="7200" bIns="0" anchor="t">
            <a:spAutoFit/>
          </a:bodyPr>
          <a:p>
            <a:pPr marL="7560">
              <a:lnSpc>
                <a:spcPct val="150000"/>
              </a:lnSpc>
              <a:spcBef>
                <a:spcPts val="57"/>
              </a:spcBef>
            </a:pPr>
            <a:r>
              <a:rPr b="1" lang="nl-NL" sz="1940" spc="-29" strike="noStrike" u="sng">
                <a:solidFill>
                  <a:srgbClr val="002e5a"/>
                </a:solidFill>
                <a:uFillTx/>
                <a:latin typeface="Montserrat SemiBold"/>
              </a:rPr>
              <a:t>Wat meet je er mee?</a:t>
            </a:r>
            <a:endParaRPr b="0" lang="nl-NL" sz="1940" spc="-1" strike="noStrike">
              <a:latin typeface="Arial"/>
            </a:endParaRPr>
          </a:p>
          <a:p>
            <a:pPr marL="3506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Spierkracht in N, kg of lbs (objectief)</a:t>
            </a:r>
            <a:endParaRPr b="0" lang="nl-NL" sz="1940" spc="-1" strike="noStrike">
              <a:latin typeface="Arial"/>
            </a:endParaRPr>
          </a:p>
          <a:p>
            <a:pPr>
              <a:lnSpc>
                <a:spcPct val="150000"/>
              </a:lnSpc>
              <a:spcBef>
                <a:spcPts val="57"/>
              </a:spcBef>
            </a:pPr>
            <a:endParaRPr b="0" lang="nl-NL" sz="1940" spc="-1" strike="noStrike">
              <a:latin typeface="Arial"/>
            </a:endParaRPr>
          </a:p>
          <a:p>
            <a:pPr marL="7560">
              <a:lnSpc>
                <a:spcPct val="150000"/>
              </a:lnSpc>
              <a:spcBef>
                <a:spcPts val="57"/>
              </a:spcBef>
            </a:pPr>
            <a:r>
              <a:rPr b="0" lang="nl-NL" sz="1940" spc="-1" strike="noStrike" u="sng">
                <a:solidFill>
                  <a:srgbClr val="000000"/>
                </a:solidFill>
                <a:uFillTx/>
                <a:latin typeface="Montserrat SemiBold"/>
              </a:rPr>
              <a:t>MRC schaal?</a:t>
            </a:r>
            <a:endParaRPr b="0" lang="nl-NL" sz="1940" spc="-1" strike="noStrike">
              <a:latin typeface="Arial"/>
            </a:endParaRPr>
          </a:p>
          <a:p>
            <a:pPr marL="3506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0-5 schaal voor spierkracht (subjectief)</a:t>
            </a:r>
            <a:endParaRPr b="0" lang="nl-NL" sz="1940" spc="-1" strike="noStrike">
              <a:latin typeface="Arial"/>
            </a:endParaRPr>
          </a:p>
        </p:txBody>
      </p:sp>
      <p:pic>
        <p:nvPicPr>
          <p:cNvPr id="163" name="Picture 2" descr="Het onderzoek van spierkracht in de klinische praktijk | NTVG"/>
          <p:cNvPicPr/>
          <p:nvPr/>
        </p:nvPicPr>
        <p:blipFill>
          <a:blip r:embed="rId1"/>
          <a:stretch/>
        </p:blipFill>
        <p:spPr>
          <a:xfrm>
            <a:off x="6727680" y="4112640"/>
            <a:ext cx="4407840" cy="1998000"/>
          </a:xfrm>
          <a:prstGeom prst="rect">
            <a:avLst/>
          </a:prstGeom>
          <a:ln w="0">
            <a:noFill/>
          </a:ln>
        </p:spPr>
      </p:pic>
      <p:pic>
        <p:nvPicPr>
          <p:cNvPr id="164" name="Afbeelding 8" descr=""/>
          <p:cNvPicPr/>
          <p:nvPr/>
        </p:nvPicPr>
        <p:blipFill>
          <a:blip r:embed="rId2"/>
          <a:stretch/>
        </p:blipFill>
        <p:spPr>
          <a:xfrm>
            <a:off x="6753240" y="1472040"/>
            <a:ext cx="4582440" cy="2099880"/>
          </a:xfrm>
          <a:prstGeom prst="rect">
            <a:avLst/>
          </a:prstGeom>
          <a:ln w="0">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0">
                                  <p:stCondLst>
                                    <p:cond delay="0"/>
                                  </p:stCondLst>
                                  <p:childTnLst>
                                    <p:set>
                                      <p:cBhvr>
                                        <p:cTn id="6" dur="1" fill="hold">
                                          <p:stCondLst>
                                            <p:cond delay="0"/>
                                          </p:stCondLst>
                                        </p:cTn>
                                        <p:tgtEl>
                                          <p:spTgt spid="162">
                                            <p:txEl>
                                              <p:pRg st="0" end="0"/>
                                            </p:txEl>
                                          </p:spTgt>
                                        </p:tgtEl>
                                        <p:attrNameLst>
                                          <p:attrName>style.visibility</p:attrName>
                                        </p:attrNameLst>
                                      </p:cBhvr>
                                      <p:to>
                                        <p:strVal val="visible"/>
                                      </p:to>
                                    </p:set>
                                    <p:animEffect filter="fade" transition="in">
                                      <p:cBhvr additive="repl">
                                        <p:cTn id="7" dur="500"/>
                                        <p:tgtEl>
                                          <p:spTgt spid="1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nodeType="clickEffect" fill="hold" presetClass="entr" presetID="10">
                                  <p:stCondLst>
                                    <p:cond delay="0"/>
                                  </p:stCondLst>
                                  <p:childTnLst>
                                    <p:set>
                                      <p:cBhvr>
                                        <p:cTn id="11" dur="1" fill="hold">
                                          <p:stCondLst>
                                            <p:cond delay="0"/>
                                          </p:stCondLst>
                                        </p:cTn>
                                        <p:tgtEl>
                                          <p:spTgt spid="162">
                                            <p:txEl>
                                              <p:pRg st="1" end="1"/>
                                            </p:txEl>
                                          </p:spTgt>
                                        </p:tgtEl>
                                        <p:attrNameLst>
                                          <p:attrName>style.visibility</p:attrName>
                                        </p:attrNameLst>
                                      </p:cBhvr>
                                      <p:to>
                                        <p:strVal val="visible"/>
                                      </p:to>
                                    </p:set>
                                    <p:animEffect filter="fade" transition="in">
                                      <p:cBhvr additive="repl">
                                        <p:cTn id="12" dur="500"/>
                                        <p:tgtEl>
                                          <p:spTgt spid="1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nodeType="clickEffect" fill="hold" presetClass="entr" presetID="10">
                                  <p:stCondLst>
                                    <p:cond delay="0"/>
                                  </p:stCondLst>
                                  <p:childTnLst>
                                    <p:set>
                                      <p:cBhvr>
                                        <p:cTn id="16" dur="1" fill="hold">
                                          <p:stCondLst>
                                            <p:cond delay="0"/>
                                          </p:stCondLst>
                                        </p:cTn>
                                        <p:tgtEl>
                                          <p:spTgt spid="162">
                                            <p:txEl>
                                              <p:pRg st="3" end="3"/>
                                            </p:txEl>
                                          </p:spTgt>
                                        </p:tgtEl>
                                        <p:attrNameLst>
                                          <p:attrName>style.visibility</p:attrName>
                                        </p:attrNameLst>
                                      </p:cBhvr>
                                      <p:to>
                                        <p:strVal val="visible"/>
                                      </p:to>
                                    </p:set>
                                    <p:animEffect filter="fade" transition="in">
                                      <p:cBhvr additive="repl">
                                        <p:cTn id="17" dur="500"/>
                                        <p:tgtEl>
                                          <p:spTgt spid="16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nodeType="clickEffect" fill="hold" presetClass="entr" presetID="10">
                                  <p:stCondLst>
                                    <p:cond delay="0"/>
                                  </p:stCondLst>
                                  <p:childTnLst>
                                    <p:set>
                                      <p:cBhvr>
                                        <p:cTn id="21" dur="1" fill="hold">
                                          <p:stCondLst>
                                            <p:cond delay="0"/>
                                          </p:stCondLst>
                                        </p:cTn>
                                        <p:tgtEl>
                                          <p:spTgt spid="162">
                                            <p:txEl>
                                              <p:pRg st="4" end="4"/>
                                            </p:txEl>
                                          </p:spTgt>
                                        </p:tgtEl>
                                        <p:attrNameLst>
                                          <p:attrName>style.visibility</p:attrName>
                                        </p:attrNameLst>
                                      </p:cBhvr>
                                      <p:to>
                                        <p:strVal val="visible"/>
                                      </p:to>
                                    </p:set>
                                    <p:animEffect filter="fade" transition="in">
                                      <p:cBhvr additive="repl">
                                        <p:cTn id="22" dur="500"/>
                                        <p:tgtEl>
                                          <p:spTgt spid="16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nodeType="clickEffect" fill="hold" presetClass="entr" presetID="10">
                                  <p:stCondLst>
                                    <p:cond delay="0"/>
                                  </p:stCondLst>
                                  <p:childTnLst>
                                    <p:set>
                                      <p:cBhvr>
                                        <p:cTn id="26" dur="1" fill="hold">
                                          <p:stCondLst>
                                            <p:cond delay="0"/>
                                          </p:stCondLst>
                                        </p:cTn>
                                        <p:tgtEl>
                                          <p:spTgt spid="163"/>
                                        </p:tgtEl>
                                        <p:attrNameLst>
                                          <p:attrName>style.visibility</p:attrName>
                                        </p:attrNameLst>
                                      </p:cBhvr>
                                      <p:to>
                                        <p:strVal val="visible"/>
                                      </p:to>
                                    </p:set>
                                    <p:animEffect filter="fade" transition="in">
                                      <p:cBhvr additive="repl">
                                        <p:cTn id="27" dur="500"/>
                                        <p:tgtEl>
                                          <p:spTgt spid="163"/>
                                        </p:tgtEl>
                                      </p:cBhvr>
                                    </p:animEffect>
                                  </p:childTnLst>
                                </p:cTn>
                              </p:par>
                            </p:childTnLst>
                          </p:cTn>
                        </p:par>
                      </p:childTnLst>
                    </p:cTn>
                  </p:par>
                  <p:par>
                    <p:cTn id="28" fill="hold">
                      <p:stCondLst>
                        <p:cond delay="indefinite"/>
                      </p:stCondLst>
                      <p:childTnLst>
                        <p:par>
                          <p:cTn id="29" fill="hold">
                            <p:stCondLst>
                              <p:cond delay="0"/>
                            </p:stCondLst>
                            <p:childTnLst>
                              <p:par>
                                <p:cTn id="30" nodeType="clickEffect" fill="hold" presetClass="entr" presetID="10">
                                  <p:stCondLst>
                                    <p:cond delay="0"/>
                                  </p:stCondLst>
                                  <p:childTnLst>
                                    <p:set>
                                      <p:cBhvr>
                                        <p:cTn id="31" dur="1" fill="hold">
                                          <p:stCondLst>
                                            <p:cond delay="0"/>
                                          </p:stCondLst>
                                        </p:cTn>
                                        <p:tgtEl>
                                          <p:spTgt spid="164"/>
                                        </p:tgtEl>
                                        <p:attrNameLst>
                                          <p:attrName>style.visibility</p:attrName>
                                        </p:attrNameLst>
                                      </p:cBhvr>
                                      <p:to>
                                        <p:strVal val="visible"/>
                                      </p:to>
                                    </p:set>
                                    <p:animEffect filter="fade" transition="in">
                                      <p:cBhvr additive="repl">
                                        <p:cTn id="32" dur="5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object 2"/>
          <p:cNvSpPr/>
          <p:nvPr/>
        </p:nvSpPr>
        <p:spPr>
          <a:xfrm>
            <a:off x="360" y="0"/>
            <a:ext cx="12190680" cy="6857280"/>
          </a:xfrm>
          <a:custGeom>
            <a:avLst/>
            <a:gdLst>
              <a:gd name="textAreaLeft" fmla="*/ 0 w 12190680"/>
              <a:gd name="textAreaRight" fmla="*/ 12191040 w 12190680"/>
              <a:gd name="textAreaTop" fmla="*/ 0 h 6857280"/>
              <a:gd name="textAreaBottom" fmla="*/ 6857640 h 6857280"/>
            </a:gdLst>
            <a:ahLst/>
            <a:rect l="textAreaLeft" t="textAreaTop" r="textAreaRight" b="textAreaBottom"/>
            <a:pathLst>
              <a:path w="20104100" h="11308715">
                <a:moveTo>
                  <a:pt x="20104099" y="0"/>
                </a:moveTo>
                <a:lnTo>
                  <a:pt x="0" y="0"/>
                </a:lnTo>
                <a:lnTo>
                  <a:pt x="0" y="11308556"/>
                </a:lnTo>
                <a:lnTo>
                  <a:pt x="20104099" y="11308556"/>
                </a:lnTo>
                <a:lnTo>
                  <a:pt x="20104099" y="0"/>
                </a:lnTo>
                <a:close/>
              </a:path>
            </a:pathLst>
          </a:custGeom>
          <a:solidFill>
            <a:srgbClr val="ecf1fa"/>
          </a:solidFill>
          <a:ln w="0">
            <a:noFill/>
          </a:ln>
        </p:spPr>
        <p:style>
          <a:lnRef idx="0"/>
          <a:fillRef idx="0"/>
          <a:effectRef idx="0"/>
          <a:fontRef idx="minor"/>
        </p:style>
      </p:sp>
      <p:sp>
        <p:nvSpPr>
          <p:cNvPr id="166" name="object 3"/>
          <p:cNvSpPr/>
          <p:nvPr/>
        </p:nvSpPr>
        <p:spPr>
          <a:xfrm>
            <a:off x="534240" y="507960"/>
            <a:ext cx="11156400" cy="5841360"/>
          </a:xfrm>
          <a:custGeom>
            <a:avLst/>
            <a:gdLst>
              <a:gd name="textAreaLeft" fmla="*/ 0 w 11156400"/>
              <a:gd name="textAreaRight" fmla="*/ 11156760 w 11156400"/>
              <a:gd name="textAreaTop" fmla="*/ 0 h 5841360"/>
              <a:gd name="textAreaBottom" fmla="*/ 5841720 h 5841360"/>
            </a:gdLst>
            <a:ahLst/>
            <a:rect l="textAreaLeft" t="textAreaTop" r="textAreaRight" b="textAreaBottom"/>
            <a:pathLst>
              <a:path w="18398490" h="9633585">
                <a:moveTo>
                  <a:pt x="18398057" y="0"/>
                </a:moveTo>
                <a:lnTo>
                  <a:pt x="3465" y="0"/>
                </a:lnTo>
                <a:lnTo>
                  <a:pt x="0" y="7903570"/>
                </a:lnTo>
                <a:lnTo>
                  <a:pt x="661" y="7951179"/>
                </a:lnTo>
                <a:lnTo>
                  <a:pt x="2636" y="7998470"/>
                </a:lnTo>
                <a:lnTo>
                  <a:pt x="5905" y="8045427"/>
                </a:lnTo>
                <a:lnTo>
                  <a:pt x="10453" y="8092033"/>
                </a:lnTo>
                <a:lnTo>
                  <a:pt x="16263" y="8138271"/>
                </a:lnTo>
                <a:lnTo>
                  <a:pt x="23316" y="8184126"/>
                </a:lnTo>
                <a:lnTo>
                  <a:pt x="31598" y="8229580"/>
                </a:lnTo>
                <a:lnTo>
                  <a:pt x="41090" y="8274617"/>
                </a:lnTo>
                <a:lnTo>
                  <a:pt x="51775" y="8319221"/>
                </a:lnTo>
                <a:lnTo>
                  <a:pt x="63637" y="8363376"/>
                </a:lnTo>
                <a:lnTo>
                  <a:pt x="76658" y="8407064"/>
                </a:lnTo>
                <a:lnTo>
                  <a:pt x="90822" y="8450269"/>
                </a:lnTo>
                <a:lnTo>
                  <a:pt x="106112" y="8492975"/>
                </a:lnTo>
                <a:lnTo>
                  <a:pt x="122510" y="8535165"/>
                </a:lnTo>
                <a:lnTo>
                  <a:pt x="140000" y="8576823"/>
                </a:lnTo>
                <a:lnTo>
                  <a:pt x="158564" y="8617932"/>
                </a:lnTo>
                <a:lnTo>
                  <a:pt x="178186" y="8658476"/>
                </a:lnTo>
                <a:lnTo>
                  <a:pt x="198849" y="8698438"/>
                </a:lnTo>
                <a:lnTo>
                  <a:pt x="220535" y="8737802"/>
                </a:lnTo>
                <a:lnTo>
                  <a:pt x="243228" y="8776551"/>
                </a:lnTo>
                <a:lnTo>
                  <a:pt x="266911" y="8814670"/>
                </a:lnTo>
                <a:lnTo>
                  <a:pt x="291567" y="8852140"/>
                </a:lnTo>
                <a:lnTo>
                  <a:pt x="317178" y="8888946"/>
                </a:lnTo>
                <a:lnTo>
                  <a:pt x="343729" y="8925072"/>
                </a:lnTo>
                <a:lnTo>
                  <a:pt x="371201" y="8960501"/>
                </a:lnTo>
                <a:lnTo>
                  <a:pt x="399578" y="8995216"/>
                </a:lnTo>
                <a:lnTo>
                  <a:pt x="428842" y="9029201"/>
                </a:lnTo>
                <a:lnTo>
                  <a:pt x="458978" y="9062439"/>
                </a:lnTo>
                <a:lnTo>
                  <a:pt x="489967" y="9094915"/>
                </a:lnTo>
                <a:lnTo>
                  <a:pt x="521794" y="9126610"/>
                </a:lnTo>
                <a:lnTo>
                  <a:pt x="554440" y="9157510"/>
                </a:lnTo>
                <a:lnTo>
                  <a:pt x="587889" y="9187597"/>
                </a:lnTo>
                <a:lnTo>
                  <a:pt x="622125" y="9216855"/>
                </a:lnTo>
                <a:lnTo>
                  <a:pt x="657129" y="9245268"/>
                </a:lnTo>
                <a:lnTo>
                  <a:pt x="692885" y="9272819"/>
                </a:lnTo>
                <a:lnTo>
                  <a:pt x="729376" y="9299491"/>
                </a:lnTo>
                <a:lnTo>
                  <a:pt x="766586" y="9325268"/>
                </a:lnTo>
                <a:lnTo>
                  <a:pt x="804496" y="9350134"/>
                </a:lnTo>
                <a:lnTo>
                  <a:pt x="843091" y="9374072"/>
                </a:lnTo>
                <a:lnTo>
                  <a:pt x="882352" y="9397065"/>
                </a:lnTo>
                <a:lnTo>
                  <a:pt x="922264" y="9419098"/>
                </a:lnTo>
                <a:lnTo>
                  <a:pt x="962809" y="9440153"/>
                </a:lnTo>
                <a:lnTo>
                  <a:pt x="1003970" y="9460214"/>
                </a:lnTo>
                <a:lnTo>
                  <a:pt x="1045730" y="9479265"/>
                </a:lnTo>
                <a:lnTo>
                  <a:pt x="1088073" y="9497289"/>
                </a:lnTo>
                <a:lnTo>
                  <a:pt x="1130980" y="9514270"/>
                </a:lnTo>
                <a:lnTo>
                  <a:pt x="1174436" y="9530190"/>
                </a:lnTo>
                <a:lnTo>
                  <a:pt x="1218423" y="9545035"/>
                </a:lnTo>
                <a:lnTo>
                  <a:pt x="1262925" y="9558787"/>
                </a:lnTo>
                <a:lnTo>
                  <a:pt x="1307923" y="9571429"/>
                </a:lnTo>
                <a:lnTo>
                  <a:pt x="1353402" y="9582946"/>
                </a:lnTo>
                <a:lnTo>
                  <a:pt x="1399345" y="9593320"/>
                </a:lnTo>
                <a:lnTo>
                  <a:pt x="1445734" y="9602535"/>
                </a:lnTo>
                <a:lnTo>
                  <a:pt x="1492552" y="9610576"/>
                </a:lnTo>
                <a:lnTo>
                  <a:pt x="1539782" y="9617424"/>
                </a:lnTo>
                <a:lnTo>
                  <a:pt x="1587408" y="9623065"/>
                </a:lnTo>
                <a:lnTo>
                  <a:pt x="1635412" y="9627480"/>
                </a:lnTo>
                <a:lnTo>
                  <a:pt x="1683778" y="9630655"/>
                </a:lnTo>
                <a:lnTo>
                  <a:pt x="1732489" y="9632571"/>
                </a:lnTo>
                <a:lnTo>
                  <a:pt x="1781526" y="9633214"/>
                </a:lnTo>
                <a:lnTo>
                  <a:pt x="18398057" y="9633214"/>
                </a:lnTo>
                <a:lnTo>
                  <a:pt x="18398057" y="0"/>
                </a:lnTo>
                <a:close/>
              </a:path>
            </a:pathLst>
          </a:custGeom>
          <a:solidFill>
            <a:srgbClr val="ffffff"/>
          </a:solidFill>
          <a:ln w="0">
            <a:noFill/>
          </a:ln>
        </p:spPr>
        <p:style>
          <a:lnRef idx="0"/>
          <a:fillRef idx="0"/>
          <a:effectRef idx="0"/>
          <a:fontRef idx="minor"/>
        </p:style>
      </p:sp>
      <p:sp>
        <p:nvSpPr>
          <p:cNvPr id="167" name="PlaceHolder 1"/>
          <p:cNvSpPr>
            <a:spLocks noGrp="1"/>
          </p:cNvSpPr>
          <p:nvPr>
            <p:ph type="title"/>
          </p:nvPr>
        </p:nvSpPr>
        <p:spPr>
          <a:xfrm>
            <a:off x="945000" y="934560"/>
            <a:ext cx="8337960" cy="1154880"/>
          </a:xfrm>
          <a:prstGeom prst="rect">
            <a:avLst/>
          </a:prstGeom>
          <a:noFill/>
          <a:ln w="0">
            <a:noFill/>
          </a:ln>
        </p:spPr>
        <p:txBody>
          <a:bodyPr lIns="0" rIns="0" tIns="9720" bIns="0" anchor="t">
            <a:noAutofit/>
          </a:bodyPr>
          <a:p>
            <a:pPr marL="7560" indent="0">
              <a:lnSpc>
                <a:spcPct val="100000"/>
              </a:lnSpc>
              <a:spcBef>
                <a:spcPts val="77"/>
              </a:spcBef>
              <a:buNone/>
            </a:pPr>
            <a:r>
              <a:rPr b="0" lang="nl-NL" sz="5030" spc="-7" strike="noStrike">
                <a:solidFill>
                  <a:srgbClr val="002e5a"/>
                </a:solidFill>
                <a:latin typeface="Space Grotesk Light Regular"/>
              </a:rPr>
              <a:t>Spierkracht</a:t>
            </a:r>
            <a:endParaRPr b="0" lang="nl-NL" sz="5030" spc="-1" strike="noStrike">
              <a:solidFill>
                <a:srgbClr val="000000"/>
              </a:solidFill>
              <a:latin typeface="Calibri"/>
            </a:endParaRPr>
          </a:p>
        </p:txBody>
      </p:sp>
      <p:sp>
        <p:nvSpPr>
          <p:cNvPr id="168" name="object 5"/>
          <p:cNvSpPr/>
          <p:nvPr/>
        </p:nvSpPr>
        <p:spPr>
          <a:xfrm>
            <a:off x="1009080" y="2015280"/>
            <a:ext cx="7083360" cy="4072680"/>
          </a:xfrm>
          <a:prstGeom prst="rect">
            <a:avLst/>
          </a:prstGeom>
          <a:noFill/>
          <a:ln w="0">
            <a:noFill/>
          </a:ln>
        </p:spPr>
        <p:style>
          <a:lnRef idx="0"/>
          <a:fillRef idx="0"/>
          <a:effectRef idx="0"/>
          <a:fontRef idx="minor"/>
        </p:style>
        <p:txBody>
          <a:bodyPr lIns="0" rIns="0" tIns="7200" bIns="0" anchor="t">
            <a:spAutoFit/>
          </a:bodyPr>
          <a:p>
            <a:pPr marL="7560">
              <a:lnSpc>
                <a:spcPct val="150000"/>
              </a:lnSpc>
              <a:spcBef>
                <a:spcPts val="57"/>
              </a:spcBef>
            </a:pPr>
            <a:r>
              <a:rPr b="1" lang="nl-NL" sz="1600" spc="-29" strike="noStrike">
                <a:solidFill>
                  <a:srgbClr val="002060"/>
                </a:solidFill>
                <a:latin typeface="Montserrat SemiBold"/>
              </a:rPr>
              <a:t>= Mogelijkheid om kracht te produceren = output van spier + neurologische activatie</a:t>
            </a:r>
            <a:endParaRPr b="0" lang="nl-NL" sz="1600" spc="-1" strike="noStrike">
              <a:latin typeface="Arial"/>
            </a:endParaRPr>
          </a:p>
          <a:p>
            <a:pPr marL="7560">
              <a:lnSpc>
                <a:spcPct val="150000"/>
              </a:lnSpc>
              <a:spcBef>
                <a:spcPts val="57"/>
              </a:spcBef>
            </a:pPr>
            <a:endParaRPr b="0" lang="nl-NL" sz="1600" spc="-1" strike="noStrike">
              <a:latin typeface="Arial"/>
            </a:endParaRPr>
          </a:p>
          <a:p>
            <a:pPr marL="7560">
              <a:lnSpc>
                <a:spcPct val="150000"/>
              </a:lnSpc>
              <a:spcBef>
                <a:spcPts val="57"/>
              </a:spcBef>
            </a:pPr>
            <a:r>
              <a:rPr b="1" lang="nl-NL" sz="1600" spc="-29" strike="noStrike">
                <a:solidFill>
                  <a:srgbClr val="002060"/>
                </a:solidFill>
                <a:latin typeface="Montserrat SemiBold"/>
              </a:rPr>
              <a:t>Invloed van: Biologische factoren spierstelsel, Cardiorespiratoire systeem, Stofwisselingssysteem,  Orthopedische problemen, Psychogene factoren, Perifere en centrale zenuwstelsel.</a:t>
            </a:r>
            <a:endParaRPr b="0" lang="nl-NL" sz="1600" spc="-1" strike="noStrike">
              <a:latin typeface="Arial"/>
            </a:endParaRPr>
          </a:p>
          <a:p>
            <a:pPr marL="7560">
              <a:lnSpc>
                <a:spcPct val="150000"/>
              </a:lnSpc>
              <a:spcBef>
                <a:spcPts val="57"/>
              </a:spcBef>
            </a:pPr>
            <a:endParaRPr b="0" lang="nl-NL" sz="1600" spc="-1" strike="noStrike">
              <a:latin typeface="Arial"/>
            </a:endParaRPr>
          </a:p>
          <a:p>
            <a:pPr marL="7560">
              <a:lnSpc>
                <a:spcPct val="150000"/>
              </a:lnSpc>
              <a:spcBef>
                <a:spcPts val="57"/>
              </a:spcBef>
            </a:pPr>
            <a:endParaRPr b="0" lang="nl-NL" sz="1600" spc="-1" strike="noStrike">
              <a:latin typeface="Arial"/>
            </a:endParaRPr>
          </a:p>
          <a:p>
            <a:pPr marL="350640" indent="-343080">
              <a:lnSpc>
                <a:spcPct val="150000"/>
              </a:lnSpc>
              <a:spcBef>
                <a:spcPts val="57"/>
              </a:spcBef>
              <a:buClr>
                <a:srgbClr val="002060"/>
              </a:buClr>
              <a:buFont typeface="Arial"/>
              <a:buChar char="•"/>
            </a:pPr>
            <a:r>
              <a:rPr b="0" lang="nl-NL" sz="1600" spc="-1" strike="noStrike">
                <a:solidFill>
                  <a:srgbClr val="002060"/>
                </a:solidFill>
                <a:latin typeface="Montserrat SemiBold"/>
              </a:rPr>
              <a:t>Maximale kracht</a:t>
            </a:r>
            <a:endParaRPr b="0" lang="nl-NL" sz="1600" spc="-1" strike="noStrike">
              <a:latin typeface="Arial"/>
            </a:endParaRPr>
          </a:p>
          <a:p>
            <a:pPr marL="350640" indent="-343080">
              <a:lnSpc>
                <a:spcPct val="150000"/>
              </a:lnSpc>
              <a:spcBef>
                <a:spcPts val="57"/>
              </a:spcBef>
              <a:buClr>
                <a:srgbClr val="002060"/>
              </a:buClr>
              <a:buFont typeface="Arial"/>
              <a:buChar char="•"/>
            </a:pPr>
            <a:r>
              <a:rPr b="0" lang="nl-NL" sz="1600" spc="-1" strike="noStrike">
                <a:solidFill>
                  <a:srgbClr val="002060"/>
                </a:solidFill>
                <a:latin typeface="Montserrat SemiBold"/>
              </a:rPr>
              <a:t>Explosieve kracht</a:t>
            </a:r>
            <a:endParaRPr b="0" lang="nl-NL" sz="1600" spc="-1" strike="noStrike">
              <a:latin typeface="Arial"/>
            </a:endParaRPr>
          </a:p>
          <a:p>
            <a:pPr marL="350640" indent="-343080">
              <a:lnSpc>
                <a:spcPct val="150000"/>
              </a:lnSpc>
              <a:spcBef>
                <a:spcPts val="57"/>
              </a:spcBef>
              <a:buClr>
                <a:srgbClr val="002060"/>
              </a:buClr>
              <a:buFont typeface="Arial"/>
              <a:buChar char="•"/>
            </a:pPr>
            <a:r>
              <a:rPr b="0" lang="nl-NL" sz="1600" spc="-1" strike="noStrike">
                <a:solidFill>
                  <a:srgbClr val="002060"/>
                </a:solidFill>
                <a:latin typeface="Montserrat SemiBold"/>
              </a:rPr>
              <a:t>Krachtuithoudingsvermogen</a:t>
            </a:r>
            <a:endParaRPr b="0" lang="nl-NL" sz="1600" spc="-1" strike="noStrike">
              <a:latin typeface="Arial"/>
            </a:endParaRPr>
          </a:p>
        </p:txBody>
      </p:sp>
      <p:sp>
        <p:nvSpPr>
          <p:cNvPr id="169" name="object 5"/>
          <p:cNvSpPr/>
          <p:nvPr/>
        </p:nvSpPr>
        <p:spPr>
          <a:xfrm>
            <a:off x="8092800" y="4651920"/>
            <a:ext cx="2085120" cy="1116360"/>
          </a:xfrm>
          <a:prstGeom prst="rect">
            <a:avLst/>
          </a:prstGeom>
          <a:noFill/>
          <a:ln w="0">
            <a:noFill/>
          </a:ln>
        </p:spPr>
        <p:style>
          <a:lnRef idx="0"/>
          <a:fillRef idx="0"/>
          <a:effectRef idx="0"/>
          <a:fontRef idx="minor"/>
        </p:style>
        <p:txBody>
          <a:bodyPr lIns="0" rIns="0" tIns="7200" bIns="0" anchor="t">
            <a:spAutoFit/>
          </a:bodyPr>
          <a:p>
            <a:pPr marL="293400" indent="-285840">
              <a:lnSpc>
                <a:spcPct val="150000"/>
              </a:lnSpc>
              <a:spcBef>
                <a:spcPts val="57"/>
              </a:spcBef>
              <a:buClr>
                <a:srgbClr val="002060"/>
              </a:buClr>
              <a:buFont typeface="Arial"/>
              <a:buChar char="•"/>
            </a:pPr>
            <a:r>
              <a:rPr b="0" lang="nl-NL" sz="1600" spc="-1" strike="noStrike">
                <a:solidFill>
                  <a:srgbClr val="002060"/>
                </a:solidFill>
                <a:latin typeface="Montserrat SemiBold"/>
              </a:rPr>
              <a:t>Concentrisch</a:t>
            </a:r>
            <a:endParaRPr b="0" lang="nl-NL" sz="1600" spc="-1" strike="noStrike">
              <a:latin typeface="Arial"/>
            </a:endParaRPr>
          </a:p>
          <a:p>
            <a:pPr marL="293400" indent="-285840">
              <a:lnSpc>
                <a:spcPct val="150000"/>
              </a:lnSpc>
              <a:spcBef>
                <a:spcPts val="57"/>
              </a:spcBef>
              <a:buClr>
                <a:srgbClr val="002060"/>
              </a:buClr>
              <a:buFont typeface="Arial"/>
              <a:buChar char="•"/>
            </a:pPr>
            <a:r>
              <a:rPr b="0" lang="nl-NL" sz="1600" spc="-1" strike="noStrike">
                <a:solidFill>
                  <a:srgbClr val="002060"/>
                </a:solidFill>
                <a:latin typeface="Montserrat SemiBold"/>
              </a:rPr>
              <a:t>Isometrisch</a:t>
            </a:r>
            <a:endParaRPr b="0" lang="nl-NL" sz="1600" spc="-1" strike="noStrike">
              <a:latin typeface="Arial"/>
            </a:endParaRPr>
          </a:p>
          <a:p>
            <a:pPr marL="293400" indent="-285840">
              <a:lnSpc>
                <a:spcPct val="150000"/>
              </a:lnSpc>
              <a:spcBef>
                <a:spcPts val="57"/>
              </a:spcBef>
              <a:buClr>
                <a:srgbClr val="002060"/>
              </a:buClr>
              <a:buFont typeface="Arial"/>
              <a:buChar char="•"/>
            </a:pPr>
            <a:r>
              <a:rPr b="0" lang="nl-NL" sz="1600" spc="-1" strike="noStrike">
                <a:solidFill>
                  <a:srgbClr val="002060"/>
                </a:solidFill>
                <a:latin typeface="Montserrat SemiBold"/>
              </a:rPr>
              <a:t>Excentrisch</a:t>
            </a:r>
            <a:endParaRPr b="0" lang="nl-NL" sz="1600" spc="-1" strike="noStrike">
              <a:latin typeface="Arial"/>
            </a:endParaRPr>
          </a:p>
        </p:txBody>
      </p:sp>
      <p:pic>
        <p:nvPicPr>
          <p:cNvPr id="170" name="Afbeelding 14" descr=""/>
          <p:cNvPicPr/>
          <p:nvPr/>
        </p:nvPicPr>
        <p:blipFill>
          <a:blip r:embed="rId1"/>
          <a:stretch/>
        </p:blipFill>
        <p:spPr>
          <a:xfrm>
            <a:off x="8304120" y="912960"/>
            <a:ext cx="2370600" cy="3231000"/>
          </a:xfrm>
          <a:prstGeom prst="rect">
            <a:avLst/>
          </a:prstGeom>
          <a:ln w="0">
            <a:noFill/>
          </a:ln>
        </p:spPr>
      </p:pic>
    </p:spTree>
  </p:cSld>
  <mc:AlternateContent>
    <mc:Choice Requires="p14">
      <p:transition spd="slow" p14:dur="2000"/>
    </mc:Choice>
    <mc:Fallback>
      <p:transition spd="slow"/>
    </mc:Fallback>
  </mc:AlternateContent>
  <p:timing>
    <p:tnLst>
      <p:par>
        <p:cTn id="33" dur="indefinite" restart="never" nodeType="tmRoot">
          <p:childTnLst>
            <p:seq>
              <p:cTn id="34" dur="indefinite" nodeType="mainSeq">
                <p:childTnLst>
                  <p:par>
                    <p:cTn id="35" fill="hold">
                      <p:stCondLst>
                        <p:cond delay="indefinite"/>
                      </p:stCondLst>
                      <p:childTnLst>
                        <p:par>
                          <p:cTn id="36" fill="hold">
                            <p:stCondLst>
                              <p:cond delay="0"/>
                            </p:stCondLst>
                            <p:childTnLst>
                              <p:par>
                                <p:cTn id="37" nodeType="clickEffect" fill="hold" presetClass="entr" presetID="10">
                                  <p:stCondLst>
                                    <p:cond delay="0"/>
                                  </p:stCondLst>
                                  <p:childTnLst>
                                    <p:set>
                                      <p:cBhvr>
                                        <p:cTn id="38" dur="1" fill="hold">
                                          <p:stCondLst>
                                            <p:cond delay="0"/>
                                          </p:stCondLst>
                                        </p:cTn>
                                        <p:tgtEl>
                                          <p:spTgt spid="168"/>
                                        </p:tgtEl>
                                        <p:attrNameLst>
                                          <p:attrName>style.visibility</p:attrName>
                                        </p:attrNameLst>
                                      </p:cBhvr>
                                      <p:to>
                                        <p:strVal val="visible"/>
                                      </p:to>
                                    </p:set>
                                    <p:animEffect filter="fade" transition="in">
                                      <p:cBhvr additive="repl">
                                        <p:cTn id="39" dur="500"/>
                                        <p:tgtEl>
                                          <p:spTgt spid="168"/>
                                        </p:tgtEl>
                                      </p:cBhvr>
                                    </p:animEffect>
                                  </p:childTnLst>
                                </p:cTn>
                              </p:par>
                            </p:childTnLst>
                          </p:cTn>
                        </p:par>
                      </p:childTnLst>
                    </p:cTn>
                  </p:par>
                  <p:par>
                    <p:cTn id="40" fill="hold">
                      <p:stCondLst>
                        <p:cond delay="indefinite"/>
                      </p:stCondLst>
                      <p:childTnLst>
                        <p:par>
                          <p:cTn id="41" fill="hold">
                            <p:stCondLst>
                              <p:cond delay="0"/>
                            </p:stCondLst>
                            <p:childTnLst>
                              <p:par>
                                <p:cTn id="42" nodeType="clickEffect" fill="hold" presetClass="entr" presetID="10">
                                  <p:stCondLst>
                                    <p:cond delay="0"/>
                                  </p:stCondLst>
                                  <p:childTnLst>
                                    <p:set>
                                      <p:cBhvr>
                                        <p:cTn id="43" dur="1" fill="hold">
                                          <p:stCondLst>
                                            <p:cond delay="0"/>
                                          </p:stCondLst>
                                        </p:cTn>
                                        <p:tgtEl>
                                          <p:spTgt spid="169"/>
                                        </p:tgtEl>
                                        <p:attrNameLst>
                                          <p:attrName>style.visibility</p:attrName>
                                        </p:attrNameLst>
                                      </p:cBhvr>
                                      <p:to>
                                        <p:strVal val="visible"/>
                                      </p:to>
                                    </p:set>
                                    <p:animEffect filter="fade" transition="in">
                                      <p:cBhvr additive="repl">
                                        <p:cTn id="44" dur="5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1" name="Afbeelding 5" descr=""/>
          <p:cNvPicPr/>
          <p:nvPr/>
        </p:nvPicPr>
        <p:blipFill>
          <a:blip r:embed="rId1"/>
          <a:srcRect l="11717" t="24650" r="15971" b="11803"/>
          <a:stretch/>
        </p:blipFill>
        <p:spPr>
          <a:xfrm>
            <a:off x="3972960" y="1836360"/>
            <a:ext cx="8330400" cy="3673080"/>
          </a:xfrm>
          <a:prstGeom prst="rect">
            <a:avLst/>
          </a:prstGeom>
          <a:ln w="0">
            <a:noFill/>
          </a:ln>
        </p:spPr>
      </p:pic>
      <p:pic>
        <p:nvPicPr>
          <p:cNvPr id="172" name="Afbeelding 4" descr=""/>
          <p:cNvPicPr/>
          <p:nvPr/>
        </p:nvPicPr>
        <p:blipFill>
          <a:blip r:embed="rId2"/>
          <a:srcRect l="53876" t="24650" r="17271" b="11803"/>
          <a:stretch/>
        </p:blipFill>
        <p:spPr>
          <a:xfrm>
            <a:off x="8826120" y="1829520"/>
            <a:ext cx="3355560" cy="3709440"/>
          </a:xfrm>
          <a:prstGeom prst="rect">
            <a:avLst/>
          </a:prstGeom>
          <a:ln w="0">
            <a:noFill/>
          </a:ln>
        </p:spPr>
      </p:pic>
      <p:cxnSp>
        <p:nvCxnSpPr>
          <p:cNvPr id="173" name="Verbindingslijn: gekromd 8"/>
          <p:cNvCxnSpPr/>
          <p:nvPr/>
        </p:nvCxnSpPr>
        <p:spPr>
          <a:xfrm flipV="1" rot="10800000">
            <a:off x="9977400" y="2572920"/>
            <a:ext cx="77760" cy="446760"/>
          </a:xfrm>
          <a:prstGeom prst="curvedConnector2">
            <a:avLst/>
          </a:prstGeom>
          <a:ln w="28575">
            <a:solidFill>
              <a:srgbClr val="ff0000"/>
            </a:solidFill>
            <a:tailEnd len="med" type="triangle" w="med"/>
          </a:ln>
        </p:spPr>
      </p:cxnSp>
      <p:sp>
        <p:nvSpPr>
          <p:cNvPr id="174" name="Tekstvak 10"/>
          <p:cNvSpPr/>
          <p:nvPr/>
        </p:nvSpPr>
        <p:spPr>
          <a:xfrm>
            <a:off x="9714600" y="1951920"/>
            <a:ext cx="2027520" cy="639720"/>
          </a:xfrm>
          <a:prstGeom prst="rect">
            <a:avLst/>
          </a:prstGeom>
          <a:noFill/>
          <a:ln w="0">
            <a:noFill/>
          </a:ln>
        </p:spPr>
        <p:style>
          <a:lnRef idx="0"/>
          <a:fillRef idx="0"/>
          <a:effectRef idx="0"/>
          <a:fontRef idx="minor"/>
        </p:style>
        <p:txBody>
          <a:bodyPr anchor="t">
            <a:spAutoFit/>
          </a:bodyPr>
          <a:p>
            <a:pPr>
              <a:lnSpc>
                <a:spcPct val="100000"/>
              </a:lnSpc>
              <a:tabLst>
                <a:tab algn="l" pos="0"/>
              </a:tabLst>
            </a:pPr>
            <a:r>
              <a:rPr b="1" lang="nl-NL" sz="1800" spc="-1" strike="noStrike">
                <a:solidFill>
                  <a:srgbClr val="ff0000"/>
                </a:solidFill>
                <a:latin typeface="Ink Free"/>
              </a:rPr>
              <a:t>ATP</a:t>
            </a:r>
            <a:endParaRPr b="0" lang="nl-NL" sz="1800" spc="-1" strike="noStrike">
              <a:latin typeface="Arial"/>
            </a:endParaRPr>
          </a:p>
          <a:p>
            <a:pPr>
              <a:lnSpc>
                <a:spcPct val="100000"/>
              </a:lnSpc>
              <a:tabLst>
                <a:tab algn="l" pos="0"/>
              </a:tabLst>
            </a:pPr>
            <a:r>
              <a:rPr b="1" lang="nl-NL" sz="1800" spc="-1" strike="noStrike">
                <a:solidFill>
                  <a:srgbClr val="ff0000"/>
                </a:solidFill>
                <a:latin typeface="Ink Free"/>
              </a:rPr>
              <a:t>(energie) + Ca2+</a:t>
            </a:r>
            <a:endParaRPr b="0" lang="nl-NL" sz="1800" spc="-1" strike="noStrike">
              <a:latin typeface="Arial"/>
            </a:endParaRPr>
          </a:p>
        </p:txBody>
      </p:sp>
      <p:pic>
        <p:nvPicPr>
          <p:cNvPr id="175" name="Afbeelding 14" descr=""/>
          <p:cNvPicPr/>
          <p:nvPr/>
        </p:nvPicPr>
        <p:blipFill>
          <a:blip r:embed="rId3"/>
          <a:stretch/>
        </p:blipFill>
        <p:spPr>
          <a:xfrm>
            <a:off x="592560" y="628920"/>
            <a:ext cx="2692440" cy="3669480"/>
          </a:xfrm>
          <a:prstGeom prst="rect">
            <a:avLst/>
          </a:prstGeom>
          <a:ln w="0">
            <a:noFill/>
          </a:ln>
        </p:spPr>
      </p:pic>
      <p:pic>
        <p:nvPicPr>
          <p:cNvPr id="176" name="Afbeelding 4" descr=""/>
          <p:cNvPicPr/>
          <p:nvPr/>
        </p:nvPicPr>
        <p:blipFill>
          <a:blip r:embed="rId4"/>
          <a:stretch/>
        </p:blipFill>
        <p:spPr>
          <a:xfrm>
            <a:off x="349920" y="4299120"/>
            <a:ext cx="3501000" cy="2159640"/>
          </a:xfrm>
          <a:prstGeom prst="rect">
            <a:avLst/>
          </a:prstGeom>
          <a:ln w="0">
            <a:noFill/>
          </a:ln>
        </p:spPr>
      </p:pic>
      <p:sp>
        <p:nvSpPr>
          <p:cNvPr id="177" name="Tekstvak 2"/>
          <p:cNvSpPr/>
          <p:nvPr/>
        </p:nvSpPr>
        <p:spPr>
          <a:xfrm>
            <a:off x="-13320" y="6575760"/>
            <a:ext cx="1952280" cy="241920"/>
          </a:xfrm>
          <a:prstGeom prst="rect">
            <a:avLst/>
          </a:prstGeom>
          <a:noFill/>
          <a:ln w="0">
            <a:noFill/>
          </a:ln>
        </p:spPr>
        <p:style>
          <a:lnRef idx="0"/>
          <a:fillRef idx="0"/>
          <a:effectRef idx="0"/>
          <a:fontRef idx="minor"/>
        </p:style>
        <p:txBody>
          <a:bodyPr lIns="90000" rIns="90000" tIns="45000" bIns="45000" anchor="t">
            <a:spAutoFit/>
          </a:bodyPr>
          <a:p>
            <a:pPr>
              <a:lnSpc>
                <a:spcPct val="100000"/>
              </a:lnSpc>
              <a:tabLst>
                <a:tab algn="l" pos="0"/>
              </a:tabLst>
            </a:pPr>
            <a:r>
              <a:rPr b="0" lang="nl-NL" sz="1000" spc="-1" strike="noStrike">
                <a:solidFill>
                  <a:srgbClr val="808080"/>
                </a:solidFill>
                <a:latin typeface="Calibri"/>
              </a:rPr>
              <a:t>Kenney, Wilmore &amp; Costil, 2023</a:t>
            </a:r>
            <a:endParaRPr b="0" lang="nl-NL" sz="1000" spc="-1" strike="noStrike">
              <a:latin typeface="Arial"/>
            </a:endParaRPr>
          </a:p>
        </p:txBody>
      </p:sp>
      <p:sp>
        <p:nvSpPr>
          <p:cNvPr id="178" name="object 4"/>
          <p:cNvSpPr/>
          <p:nvPr/>
        </p:nvSpPr>
        <p:spPr>
          <a:xfrm>
            <a:off x="4727520" y="550440"/>
            <a:ext cx="3849120" cy="612000"/>
          </a:xfrm>
          <a:prstGeom prst="rect">
            <a:avLst/>
          </a:prstGeom>
          <a:noFill/>
          <a:ln w="0">
            <a:noFill/>
          </a:ln>
        </p:spPr>
        <p:style>
          <a:lnRef idx="0"/>
          <a:fillRef idx="0"/>
          <a:effectRef idx="0"/>
          <a:fontRef idx="minor"/>
        </p:style>
        <p:txBody>
          <a:bodyPr lIns="0" rIns="0" tIns="9720" bIns="0" anchor="ctr">
            <a:spAutoFit/>
          </a:bodyPr>
          <a:p>
            <a:pPr marL="7560">
              <a:lnSpc>
                <a:spcPct val="90000"/>
              </a:lnSpc>
              <a:spcBef>
                <a:spcPts val="77"/>
              </a:spcBef>
            </a:pPr>
            <a:r>
              <a:rPr b="0" lang="nl-NL" sz="4400" spc="-7" strike="noStrike">
                <a:solidFill>
                  <a:srgbClr val="002e5a"/>
                </a:solidFill>
                <a:latin typeface="Calibri Light"/>
              </a:rPr>
              <a:t>Spiercontractie</a:t>
            </a:r>
            <a:endParaRPr b="0" lang="nl-NL" sz="4400" spc="-1" strike="noStrike">
              <a:latin typeface="Arial"/>
            </a:endParaRPr>
          </a:p>
        </p:txBody>
      </p:sp>
    </p:spTree>
  </p:cSld>
  <mc:AlternateContent>
    <mc:Choice Requires="p14">
      <p:transition spd="slow" p14:dur="2000"/>
    </mc:Choice>
    <mc:Fallback>
      <p:transition spd="slow"/>
    </mc:Fallback>
  </mc:AlternateContent>
  <p:timing>
    <p:tnLst>
      <p:par>
        <p:cTn id="45" dur="indefinite" restart="never" nodeType="tmRoot">
          <p:childTnLst>
            <p:seq>
              <p:cTn id="46" dur="indefinite" nodeType="mainSeq">
                <p:childTnLst>
                  <p:par>
                    <p:cTn id="47" fill="hold">
                      <p:stCondLst>
                        <p:cond delay="indefinite"/>
                      </p:stCondLst>
                      <p:childTnLst>
                        <p:par>
                          <p:cTn id="48" fill="hold">
                            <p:stCondLst>
                              <p:cond delay="0"/>
                            </p:stCondLst>
                            <p:childTnLst>
                              <p:par>
                                <p:cTn id="49" nodeType="clickEffect" fill="hold" presetClass="entr" presetID="10">
                                  <p:stCondLst>
                                    <p:cond delay="0"/>
                                  </p:stCondLst>
                                  <p:childTnLst>
                                    <p:set>
                                      <p:cBhvr>
                                        <p:cTn id="50" dur="1" fill="hold">
                                          <p:stCondLst>
                                            <p:cond delay="0"/>
                                          </p:stCondLst>
                                        </p:cTn>
                                        <p:tgtEl>
                                          <p:spTgt spid="172"/>
                                        </p:tgtEl>
                                        <p:attrNameLst>
                                          <p:attrName>style.visibility</p:attrName>
                                        </p:attrNameLst>
                                      </p:cBhvr>
                                      <p:to>
                                        <p:strVal val="visible"/>
                                      </p:to>
                                    </p:set>
                                    <p:animEffect filter="fade" transition="in">
                                      <p:cBhvr additive="repl">
                                        <p:cTn id="51" dur="5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object 2"/>
          <p:cNvSpPr/>
          <p:nvPr/>
        </p:nvSpPr>
        <p:spPr>
          <a:xfrm>
            <a:off x="360" y="0"/>
            <a:ext cx="12190680" cy="6857280"/>
          </a:xfrm>
          <a:custGeom>
            <a:avLst/>
            <a:gdLst>
              <a:gd name="textAreaLeft" fmla="*/ 0 w 12190680"/>
              <a:gd name="textAreaRight" fmla="*/ 12191040 w 12190680"/>
              <a:gd name="textAreaTop" fmla="*/ 0 h 6857280"/>
              <a:gd name="textAreaBottom" fmla="*/ 6857640 h 6857280"/>
            </a:gdLst>
            <a:ahLst/>
            <a:rect l="textAreaLeft" t="textAreaTop" r="textAreaRight" b="textAreaBottom"/>
            <a:pathLst>
              <a:path w="20104100" h="11308715">
                <a:moveTo>
                  <a:pt x="20104099" y="0"/>
                </a:moveTo>
                <a:lnTo>
                  <a:pt x="0" y="0"/>
                </a:lnTo>
                <a:lnTo>
                  <a:pt x="0" y="11308556"/>
                </a:lnTo>
                <a:lnTo>
                  <a:pt x="20104099" y="11308556"/>
                </a:lnTo>
                <a:lnTo>
                  <a:pt x="20104099" y="0"/>
                </a:lnTo>
                <a:close/>
              </a:path>
            </a:pathLst>
          </a:custGeom>
          <a:solidFill>
            <a:srgbClr val="ecf1fa"/>
          </a:solidFill>
          <a:ln w="0">
            <a:noFill/>
          </a:ln>
        </p:spPr>
        <p:style>
          <a:lnRef idx="0"/>
          <a:fillRef idx="0"/>
          <a:effectRef idx="0"/>
          <a:fontRef idx="minor"/>
        </p:style>
      </p:sp>
      <p:sp>
        <p:nvSpPr>
          <p:cNvPr id="180" name="object 3"/>
          <p:cNvSpPr/>
          <p:nvPr/>
        </p:nvSpPr>
        <p:spPr>
          <a:xfrm>
            <a:off x="534240" y="507960"/>
            <a:ext cx="11156400" cy="5841360"/>
          </a:xfrm>
          <a:custGeom>
            <a:avLst/>
            <a:gdLst>
              <a:gd name="textAreaLeft" fmla="*/ 0 w 11156400"/>
              <a:gd name="textAreaRight" fmla="*/ 11156760 w 11156400"/>
              <a:gd name="textAreaTop" fmla="*/ 0 h 5841360"/>
              <a:gd name="textAreaBottom" fmla="*/ 5841720 h 5841360"/>
            </a:gdLst>
            <a:ahLst/>
            <a:rect l="textAreaLeft" t="textAreaTop" r="textAreaRight" b="textAreaBottom"/>
            <a:pathLst>
              <a:path w="18398490" h="9633585">
                <a:moveTo>
                  <a:pt x="18398057" y="0"/>
                </a:moveTo>
                <a:lnTo>
                  <a:pt x="3465" y="0"/>
                </a:lnTo>
                <a:lnTo>
                  <a:pt x="0" y="7903570"/>
                </a:lnTo>
                <a:lnTo>
                  <a:pt x="661" y="7951179"/>
                </a:lnTo>
                <a:lnTo>
                  <a:pt x="2636" y="7998470"/>
                </a:lnTo>
                <a:lnTo>
                  <a:pt x="5905" y="8045427"/>
                </a:lnTo>
                <a:lnTo>
                  <a:pt x="10453" y="8092033"/>
                </a:lnTo>
                <a:lnTo>
                  <a:pt x="16263" y="8138271"/>
                </a:lnTo>
                <a:lnTo>
                  <a:pt x="23316" y="8184126"/>
                </a:lnTo>
                <a:lnTo>
                  <a:pt x="31598" y="8229580"/>
                </a:lnTo>
                <a:lnTo>
                  <a:pt x="41090" y="8274617"/>
                </a:lnTo>
                <a:lnTo>
                  <a:pt x="51775" y="8319221"/>
                </a:lnTo>
                <a:lnTo>
                  <a:pt x="63637" y="8363376"/>
                </a:lnTo>
                <a:lnTo>
                  <a:pt x="76658" y="8407064"/>
                </a:lnTo>
                <a:lnTo>
                  <a:pt x="90822" y="8450269"/>
                </a:lnTo>
                <a:lnTo>
                  <a:pt x="106112" y="8492975"/>
                </a:lnTo>
                <a:lnTo>
                  <a:pt x="122510" y="8535165"/>
                </a:lnTo>
                <a:lnTo>
                  <a:pt x="140000" y="8576823"/>
                </a:lnTo>
                <a:lnTo>
                  <a:pt x="158564" y="8617932"/>
                </a:lnTo>
                <a:lnTo>
                  <a:pt x="178186" y="8658476"/>
                </a:lnTo>
                <a:lnTo>
                  <a:pt x="198849" y="8698438"/>
                </a:lnTo>
                <a:lnTo>
                  <a:pt x="220535" y="8737802"/>
                </a:lnTo>
                <a:lnTo>
                  <a:pt x="243228" y="8776551"/>
                </a:lnTo>
                <a:lnTo>
                  <a:pt x="266911" y="8814670"/>
                </a:lnTo>
                <a:lnTo>
                  <a:pt x="291567" y="8852140"/>
                </a:lnTo>
                <a:lnTo>
                  <a:pt x="317178" y="8888946"/>
                </a:lnTo>
                <a:lnTo>
                  <a:pt x="343729" y="8925072"/>
                </a:lnTo>
                <a:lnTo>
                  <a:pt x="371201" y="8960501"/>
                </a:lnTo>
                <a:lnTo>
                  <a:pt x="399578" y="8995216"/>
                </a:lnTo>
                <a:lnTo>
                  <a:pt x="428842" y="9029201"/>
                </a:lnTo>
                <a:lnTo>
                  <a:pt x="458978" y="9062439"/>
                </a:lnTo>
                <a:lnTo>
                  <a:pt x="489967" y="9094915"/>
                </a:lnTo>
                <a:lnTo>
                  <a:pt x="521794" y="9126610"/>
                </a:lnTo>
                <a:lnTo>
                  <a:pt x="554440" y="9157510"/>
                </a:lnTo>
                <a:lnTo>
                  <a:pt x="587889" y="9187597"/>
                </a:lnTo>
                <a:lnTo>
                  <a:pt x="622125" y="9216855"/>
                </a:lnTo>
                <a:lnTo>
                  <a:pt x="657129" y="9245268"/>
                </a:lnTo>
                <a:lnTo>
                  <a:pt x="692885" y="9272819"/>
                </a:lnTo>
                <a:lnTo>
                  <a:pt x="729376" y="9299491"/>
                </a:lnTo>
                <a:lnTo>
                  <a:pt x="766586" y="9325268"/>
                </a:lnTo>
                <a:lnTo>
                  <a:pt x="804496" y="9350134"/>
                </a:lnTo>
                <a:lnTo>
                  <a:pt x="843091" y="9374072"/>
                </a:lnTo>
                <a:lnTo>
                  <a:pt x="882352" y="9397065"/>
                </a:lnTo>
                <a:lnTo>
                  <a:pt x="922264" y="9419098"/>
                </a:lnTo>
                <a:lnTo>
                  <a:pt x="962809" y="9440153"/>
                </a:lnTo>
                <a:lnTo>
                  <a:pt x="1003970" y="9460214"/>
                </a:lnTo>
                <a:lnTo>
                  <a:pt x="1045730" y="9479265"/>
                </a:lnTo>
                <a:lnTo>
                  <a:pt x="1088073" y="9497289"/>
                </a:lnTo>
                <a:lnTo>
                  <a:pt x="1130980" y="9514270"/>
                </a:lnTo>
                <a:lnTo>
                  <a:pt x="1174436" y="9530190"/>
                </a:lnTo>
                <a:lnTo>
                  <a:pt x="1218423" y="9545035"/>
                </a:lnTo>
                <a:lnTo>
                  <a:pt x="1262925" y="9558787"/>
                </a:lnTo>
                <a:lnTo>
                  <a:pt x="1307923" y="9571429"/>
                </a:lnTo>
                <a:lnTo>
                  <a:pt x="1353402" y="9582946"/>
                </a:lnTo>
                <a:lnTo>
                  <a:pt x="1399345" y="9593320"/>
                </a:lnTo>
                <a:lnTo>
                  <a:pt x="1445734" y="9602535"/>
                </a:lnTo>
                <a:lnTo>
                  <a:pt x="1492552" y="9610576"/>
                </a:lnTo>
                <a:lnTo>
                  <a:pt x="1539782" y="9617424"/>
                </a:lnTo>
                <a:lnTo>
                  <a:pt x="1587408" y="9623065"/>
                </a:lnTo>
                <a:lnTo>
                  <a:pt x="1635412" y="9627480"/>
                </a:lnTo>
                <a:lnTo>
                  <a:pt x="1683778" y="9630655"/>
                </a:lnTo>
                <a:lnTo>
                  <a:pt x="1732489" y="9632571"/>
                </a:lnTo>
                <a:lnTo>
                  <a:pt x="1781526" y="9633214"/>
                </a:lnTo>
                <a:lnTo>
                  <a:pt x="18398057" y="9633214"/>
                </a:lnTo>
                <a:lnTo>
                  <a:pt x="18398057" y="0"/>
                </a:lnTo>
                <a:close/>
              </a:path>
            </a:pathLst>
          </a:custGeom>
          <a:solidFill>
            <a:srgbClr val="ffffff"/>
          </a:solidFill>
          <a:ln w="0">
            <a:noFill/>
          </a:ln>
        </p:spPr>
        <p:style>
          <a:lnRef idx="0"/>
          <a:fillRef idx="0"/>
          <a:effectRef idx="0"/>
          <a:fontRef idx="minor"/>
        </p:style>
      </p:sp>
      <p:pic>
        <p:nvPicPr>
          <p:cNvPr id="181" name="Afbeelding 6" descr=""/>
          <p:cNvPicPr/>
          <p:nvPr/>
        </p:nvPicPr>
        <p:blipFill>
          <a:blip r:embed="rId1"/>
          <a:stretch/>
        </p:blipFill>
        <p:spPr>
          <a:xfrm>
            <a:off x="6403320" y="1609200"/>
            <a:ext cx="4832280" cy="3906000"/>
          </a:xfrm>
          <a:prstGeom prst="rect">
            <a:avLst/>
          </a:prstGeom>
          <a:ln w="0">
            <a:noFill/>
          </a:ln>
        </p:spPr>
      </p:pic>
      <p:pic>
        <p:nvPicPr>
          <p:cNvPr id="182" name="Afbeelding 8" descr=""/>
          <p:cNvPicPr/>
          <p:nvPr/>
        </p:nvPicPr>
        <p:blipFill>
          <a:blip r:embed="rId2"/>
          <a:stretch/>
        </p:blipFill>
        <p:spPr>
          <a:xfrm>
            <a:off x="1331640" y="1920240"/>
            <a:ext cx="4273560" cy="367344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object 2"/>
          <p:cNvSpPr/>
          <p:nvPr/>
        </p:nvSpPr>
        <p:spPr>
          <a:xfrm>
            <a:off x="360" y="0"/>
            <a:ext cx="12190680" cy="6857280"/>
          </a:xfrm>
          <a:custGeom>
            <a:avLst/>
            <a:gdLst>
              <a:gd name="textAreaLeft" fmla="*/ 0 w 12190680"/>
              <a:gd name="textAreaRight" fmla="*/ 12191040 w 12190680"/>
              <a:gd name="textAreaTop" fmla="*/ 0 h 6857280"/>
              <a:gd name="textAreaBottom" fmla="*/ 6857640 h 6857280"/>
            </a:gdLst>
            <a:ahLst/>
            <a:rect l="textAreaLeft" t="textAreaTop" r="textAreaRight" b="textAreaBottom"/>
            <a:pathLst>
              <a:path w="20104100" h="11308715">
                <a:moveTo>
                  <a:pt x="20104099" y="0"/>
                </a:moveTo>
                <a:lnTo>
                  <a:pt x="0" y="0"/>
                </a:lnTo>
                <a:lnTo>
                  <a:pt x="0" y="11308556"/>
                </a:lnTo>
                <a:lnTo>
                  <a:pt x="20104099" y="11308556"/>
                </a:lnTo>
                <a:lnTo>
                  <a:pt x="20104099" y="0"/>
                </a:lnTo>
                <a:close/>
              </a:path>
            </a:pathLst>
          </a:custGeom>
          <a:solidFill>
            <a:srgbClr val="ecf1fa"/>
          </a:solidFill>
          <a:ln w="0">
            <a:noFill/>
          </a:ln>
        </p:spPr>
        <p:style>
          <a:lnRef idx="0"/>
          <a:fillRef idx="0"/>
          <a:effectRef idx="0"/>
          <a:fontRef idx="minor"/>
        </p:style>
      </p:sp>
      <p:sp>
        <p:nvSpPr>
          <p:cNvPr id="184" name="object 3"/>
          <p:cNvSpPr/>
          <p:nvPr/>
        </p:nvSpPr>
        <p:spPr>
          <a:xfrm>
            <a:off x="534240" y="507960"/>
            <a:ext cx="11156400" cy="5841360"/>
          </a:xfrm>
          <a:custGeom>
            <a:avLst/>
            <a:gdLst>
              <a:gd name="textAreaLeft" fmla="*/ 0 w 11156400"/>
              <a:gd name="textAreaRight" fmla="*/ 11156760 w 11156400"/>
              <a:gd name="textAreaTop" fmla="*/ 0 h 5841360"/>
              <a:gd name="textAreaBottom" fmla="*/ 5841720 h 5841360"/>
            </a:gdLst>
            <a:ahLst/>
            <a:rect l="textAreaLeft" t="textAreaTop" r="textAreaRight" b="textAreaBottom"/>
            <a:pathLst>
              <a:path w="18398490" h="9633585">
                <a:moveTo>
                  <a:pt x="18398057" y="0"/>
                </a:moveTo>
                <a:lnTo>
                  <a:pt x="3465" y="0"/>
                </a:lnTo>
                <a:lnTo>
                  <a:pt x="0" y="7903570"/>
                </a:lnTo>
                <a:lnTo>
                  <a:pt x="661" y="7951179"/>
                </a:lnTo>
                <a:lnTo>
                  <a:pt x="2636" y="7998470"/>
                </a:lnTo>
                <a:lnTo>
                  <a:pt x="5905" y="8045427"/>
                </a:lnTo>
                <a:lnTo>
                  <a:pt x="10453" y="8092033"/>
                </a:lnTo>
                <a:lnTo>
                  <a:pt x="16263" y="8138271"/>
                </a:lnTo>
                <a:lnTo>
                  <a:pt x="23316" y="8184126"/>
                </a:lnTo>
                <a:lnTo>
                  <a:pt x="31598" y="8229580"/>
                </a:lnTo>
                <a:lnTo>
                  <a:pt x="41090" y="8274617"/>
                </a:lnTo>
                <a:lnTo>
                  <a:pt x="51775" y="8319221"/>
                </a:lnTo>
                <a:lnTo>
                  <a:pt x="63637" y="8363376"/>
                </a:lnTo>
                <a:lnTo>
                  <a:pt x="76658" y="8407064"/>
                </a:lnTo>
                <a:lnTo>
                  <a:pt x="90822" y="8450269"/>
                </a:lnTo>
                <a:lnTo>
                  <a:pt x="106112" y="8492975"/>
                </a:lnTo>
                <a:lnTo>
                  <a:pt x="122510" y="8535165"/>
                </a:lnTo>
                <a:lnTo>
                  <a:pt x="140000" y="8576823"/>
                </a:lnTo>
                <a:lnTo>
                  <a:pt x="158564" y="8617932"/>
                </a:lnTo>
                <a:lnTo>
                  <a:pt x="178186" y="8658476"/>
                </a:lnTo>
                <a:lnTo>
                  <a:pt x="198849" y="8698438"/>
                </a:lnTo>
                <a:lnTo>
                  <a:pt x="220535" y="8737802"/>
                </a:lnTo>
                <a:lnTo>
                  <a:pt x="243228" y="8776551"/>
                </a:lnTo>
                <a:lnTo>
                  <a:pt x="266911" y="8814670"/>
                </a:lnTo>
                <a:lnTo>
                  <a:pt x="291567" y="8852140"/>
                </a:lnTo>
                <a:lnTo>
                  <a:pt x="317178" y="8888946"/>
                </a:lnTo>
                <a:lnTo>
                  <a:pt x="343729" y="8925072"/>
                </a:lnTo>
                <a:lnTo>
                  <a:pt x="371201" y="8960501"/>
                </a:lnTo>
                <a:lnTo>
                  <a:pt x="399578" y="8995216"/>
                </a:lnTo>
                <a:lnTo>
                  <a:pt x="428842" y="9029201"/>
                </a:lnTo>
                <a:lnTo>
                  <a:pt x="458978" y="9062439"/>
                </a:lnTo>
                <a:lnTo>
                  <a:pt x="489967" y="9094915"/>
                </a:lnTo>
                <a:lnTo>
                  <a:pt x="521794" y="9126610"/>
                </a:lnTo>
                <a:lnTo>
                  <a:pt x="554440" y="9157510"/>
                </a:lnTo>
                <a:lnTo>
                  <a:pt x="587889" y="9187597"/>
                </a:lnTo>
                <a:lnTo>
                  <a:pt x="622125" y="9216855"/>
                </a:lnTo>
                <a:lnTo>
                  <a:pt x="657129" y="9245268"/>
                </a:lnTo>
                <a:lnTo>
                  <a:pt x="692885" y="9272819"/>
                </a:lnTo>
                <a:lnTo>
                  <a:pt x="729376" y="9299491"/>
                </a:lnTo>
                <a:lnTo>
                  <a:pt x="766586" y="9325268"/>
                </a:lnTo>
                <a:lnTo>
                  <a:pt x="804496" y="9350134"/>
                </a:lnTo>
                <a:lnTo>
                  <a:pt x="843091" y="9374072"/>
                </a:lnTo>
                <a:lnTo>
                  <a:pt x="882352" y="9397065"/>
                </a:lnTo>
                <a:lnTo>
                  <a:pt x="922264" y="9419098"/>
                </a:lnTo>
                <a:lnTo>
                  <a:pt x="962809" y="9440153"/>
                </a:lnTo>
                <a:lnTo>
                  <a:pt x="1003970" y="9460214"/>
                </a:lnTo>
                <a:lnTo>
                  <a:pt x="1045730" y="9479265"/>
                </a:lnTo>
                <a:lnTo>
                  <a:pt x="1088073" y="9497289"/>
                </a:lnTo>
                <a:lnTo>
                  <a:pt x="1130980" y="9514270"/>
                </a:lnTo>
                <a:lnTo>
                  <a:pt x="1174436" y="9530190"/>
                </a:lnTo>
                <a:lnTo>
                  <a:pt x="1218423" y="9545035"/>
                </a:lnTo>
                <a:lnTo>
                  <a:pt x="1262925" y="9558787"/>
                </a:lnTo>
                <a:lnTo>
                  <a:pt x="1307923" y="9571429"/>
                </a:lnTo>
                <a:lnTo>
                  <a:pt x="1353402" y="9582946"/>
                </a:lnTo>
                <a:lnTo>
                  <a:pt x="1399345" y="9593320"/>
                </a:lnTo>
                <a:lnTo>
                  <a:pt x="1445734" y="9602535"/>
                </a:lnTo>
                <a:lnTo>
                  <a:pt x="1492552" y="9610576"/>
                </a:lnTo>
                <a:lnTo>
                  <a:pt x="1539782" y="9617424"/>
                </a:lnTo>
                <a:lnTo>
                  <a:pt x="1587408" y="9623065"/>
                </a:lnTo>
                <a:lnTo>
                  <a:pt x="1635412" y="9627480"/>
                </a:lnTo>
                <a:lnTo>
                  <a:pt x="1683778" y="9630655"/>
                </a:lnTo>
                <a:lnTo>
                  <a:pt x="1732489" y="9632571"/>
                </a:lnTo>
                <a:lnTo>
                  <a:pt x="1781526" y="9633214"/>
                </a:lnTo>
                <a:lnTo>
                  <a:pt x="18398057" y="9633214"/>
                </a:lnTo>
                <a:lnTo>
                  <a:pt x="18398057" y="0"/>
                </a:lnTo>
                <a:close/>
              </a:path>
            </a:pathLst>
          </a:custGeom>
          <a:solidFill>
            <a:srgbClr val="ffffff"/>
          </a:solidFill>
          <a:ln w="0">
            <a:noFill/>
          </a:ln>
        </p:spPr>
        <p:style>
          <a:lnRef idx="0"/>
          <a:fillRef idx="0"/>
          <a:effectRef idx="0"/>
          <a:fontRef idx="minor"/>
        </p:style>
      </p:sp>
      <p:sp>
        <p:nvSpPr>
          <p:cNvPr id="185" name="PlaceHolder 1"/>
          <p:cNvSpPr>
            <a:spLocks noGrp="1"/>
          </p:cNvSpPr>
          <p:nvPr>
            <p:ph type="title"/>
          </p:nvPr>
        </p:nvSpPr>
        <p:spPr>
          <a:xfrm>
            <a:off x="945000" y="934560"/>
            <a:ext cx="8337960" cy="1154880"/>
          </a:xfrm>
          <a:prstGeom prst="rect">
            <a:avLst/>
          </a:prstGeom>
          <a:noFill/>
          <a:ln w="0">
            <a:noFill/>
          </a:ln>
        </p:spPr>
        <p:txBody>
          <a:bodyPr lIns="0" rIns="0" tIns="9720" bIns="0" anchor="t">
            <a:noAutofit/>
          </a:bodyPr>
          <a:p>
            <a:pPr marL="7560" indent="0">
              <a:lnSpc>
                <a:spcPct val="100000"/>
              </a:lnSpc>
              <a:spcBef>
                <a:spcPts val="77"/>
              </a:spcBef>
              <a:buNone/>
            </a:pPr>
            <a:r>
              <a:rPr b="0" lang="nl-NL" sz="5030" spc="-7" strike="noStrike">
                <a:solidFill>
                  <a:srgbClr val="002e5a"/>
                </a:solidFill>
                <a:latin typeface="Space Grotesk Light Regular"/>
              </a:rPr>
              <a:t>Methodes</a:t>
            </a:r>
            <a:endParaRPr b="0" lang="nl-NL" sz="5030" spc="-1" strike="noStrike">
              <a:solidFill>
                <a:srgbClr val="000000"/>
              </a:solidFill>
              <a:latin typeface="Calibri"/>
            </a:endParaRPr>
          </a:p>
        </p:txBody>
      </p:sp>
      <p:sp>
        <p:nvSpPr>
          <p:cNvPr id="186" name="object 5"/>
          <p:cNvSpPr/>
          <p:nvPr/>
        </p:nvSpPr>
        <p:spPr>
          <a:xfrm>
            <a:off x="948960" y="2154960"/>
            <a:ext cx="10386720" cy="2838600"/>
          </a:xfrm>
          <a:prstGeom prst="rect">
            <a:avLst/>
          </a:prstGeom>
          <a:noFill/>
          <a:ln w="0">
            <a:noFill/>
          </a:ln>
        </p:spPr>
        <p:style>
          <a:lnRef idx="0"/>
          <a:fillRef idx="0"/>
          <a:effectRef idx="0"/>
          <a:fontRef idx="minor"/>
        </p:style>
        <p:txBody>
          <a:bodyPr lIns="0" rIns="0" tIns="7200" bIns="0" anchor="t">
            <a:spAutoFit/>
          </a:bodyPr>
          <a:p>
            <a:pPr marL="464760" indent="-457200">
              <a:lnSpc>
                <a:spcPct val="150000"/>
              </a:lnSpc>
              <a:spcBef>
                <a:spcPts val="57"/>
              </a:spcBef>
              <a:buClr>
                <a:srgbClr val="002e5a"/>
              </a:buClr>
              <a:buFont typeface="Calibri"/>
              <a:buAutoNum type="arabicPeriod"/>
            </a:pPr>
            <a:r>
              <a:rPr b="1" lang="nl-NL" sz="1940" spc="-29" strike="noStrike" u="sng">
                <a:solidFill>
                  <a:srgbClr val="002e5a"/>
                </a:solidFill>
                <a:uFillTx/>
                <a:latin typeface="Montserrat SemiBold"/>
              </a:rPr>
              <a:t>Make-methode</a:t>
            </a:r>
            <a:endParaRPr b="0" lang="nl-NL" sz="1940" spc="-1" strike="noStrike">
              <a:latin typeface="Arial"/>
            </a:endParaRPr>
          </a:p>
          <a:p>
            <a:pPr lvl="1" marL="921960" indent="-457200">
              <a:lnSpc>
                <a:spcPct val="150000"/>
              </a:lnSpc>
              <a:spcBef>
                <a:spcPts val="57"/>
              </a:spcBef>
              <a:buClr>
                <a:srgbClr val="000000"/>
              </a:buClr>
              <a:buFont typeface="Arial"/>
              <a:buChar char="•"/>
            </a:pPr>
            <a:r>
              <a:rPr b="0" lang="nl-NL" sz="1600" spc="-1" strike="noStrike">
                <a:solidFill>
                  <a:srgbClr val="000000"/>
                </a:solidFill>
                <a:latin typeface="Montserrat SemiBold"/>
              </a:rPr>
              <a:t>Vaste positie, maximaal kracht en geen beweging</a:t>
            </a:r>
            <a:endParaRPr b="0" lang="nl-NL" sz="1600" spc="-1" strike="noStrike">
              <a:latin typeface="Arial"/>
            </a:endParaRPr>
          </a:p>
          <a:p>
            <a:pPr lvl="1" marL="921960" indent="-457200">
              <a:lnSpc>
                <a:spcPct val="150000"/>
              </a:lnSpc>
              <a:spcBef>
                <a:spcPts val="57"/>
              </a:spcBef>
              <a:buClr>
                <a:srgbClr val="000000"/>
              </a:buClr>
              <a:buFont typeface="Arial"/>
              <a:buChar char="•"/>
            </a:pPr>
            <a:r>
              <a:rPr b="0" lang="nl-NL" sz="1600" spc="-1" strike="noStrike">
                <a:solidFill>
                  <a:srgbClr val="000000"/>
                </a:solidFill>
                <a:latin typeface="Montserrat SemiBold"/>
              </a:rPr>
              <a:t>Maximaal isometrische contractie</a:t>
            </a:r>
            <a:endParaRPr b="0" lang="nl-NL" sz="1600" spc="-1" strike="noStrike">
              <a:latin typeface="Arial"/>
            </a:endParaRPr>
          </a:p>
          <a:p>
            <a:pPr marL="464760" indent="-457200">
              <a:lnSpc>
                <a:spcPct val="150000"/>
              </a:lnSpc>
              <a:spcBef>
                <a:spcPts val="57"/>
              </a:spcBef>
              <a:buClr>
                <a:srgbClr val="002e5a"/>
              </a:buClr>
              <a:buFont typeface="Calibri"/>
              <a:buAutoNum type="arabicPeriod"/>
            </a:pPr>
            <a:r>
              <a:rPr b="1" lang="nl-NL" sz="1940" spc="-29" strike="noStrike" u="sng">
                <a:solidFill>
                  <a:srgbClr val="002e5a"/>
                </a:solidFill>
                <a:uFillTx/>
                <a:latin typeface="Montserrat SemiBold"/>
              </a:rPr>
              <a:t>Break-methode</a:t>
            </a:r>
            <a:endParaRPr b="0" lang="nl-NL" sz="1940" spc="-1" strike="noStrike">
              <a:latin typeface="Arial"/>
            </a:endParaRPr>
          </a:p>
          <a:p>
            <a:pPr lvl="1" marL="921960" indent="-457200">
              <a:lnSpc>
                <a:spcPct val="150000"/>
              </a:lnSpc>
              <a:spcBef>
                <a:spcPts val="57"/>
              </a:spcBef>
              <a:buClr>
                <a:srgbClr val="002e5a"/>
              </a:buClr>
              <a:buFont typeface="Arial"/>
              <a:buChar char="•"/>
            </a:pPr>
            <a:r>
              <a:rPr b="1" lang="nl-NL" sz="1600" spc="-29" strike="noStrike">
                <a:solidFill>
                  <a:srgbClr val="002e5a"/>
                </a:solidFill>
                <a:latin typeface="Montserrat SemiBold"/>
              </a:rPr>
              <a:t>Tester gaat kracht tegenwerken</a:t>
            </a:r>
            <a:endParaRPr b="0" lang="nl-NL" sz="1600" spc="-1" strike="noStrike">
              <a:latin typeface="Arial"/>
            </a:endParaRPr>
          </a:p>
          <a:p>
            <a:pPr lvl="1" marL="921960" indent="-457200">
              <a:lnSpc>
                <a:spcPct val="150000"/>
              </a:lnSpc>
              <a:spcBef>
                <a:spcPts val="57"/>
              </a:spcBef>
              <a:buClr>
                <a:srgbClr val="002e5a"/>
              </a:buClr>
              <a:buFont typeface="Arial"/>
              <a:buChar char="•"/>
            </a:pPr>
            <a:r>
              <a:rPr b="1" lang="nl-NL" sz="1600" spc="-29" strike="noStrike">
                <a:solidFill>
                  <a:srgbClr val="002e5a"/>
                </a:solidFill>
                <a:latin typeface="Montserrat SemiBold"/>
              </a:rPr>
              <a:t>Maximaal isometrisch </a:t>
            </a:r>
            <a:r>
              <a:rPr b="1" lang="nl-NL" sz="1600" spc="-29" strike="noStrike">
                <a:solidFill>
                  <a:srgbClr val="002e5a"/>
                </a:solidFill>
                <a:latin typeface="Wingdings"/>
              </a:rPr>
              <a:t></a:t>
            </a:r>
            <a:r>
              <a:rPr b="1" lang="nl-NL" sz="1600" spc="-29" strike="noStrike">
                <a:solidFill>
                  <a:srgbClr val="002e5a"/>
                </a:solidFill>
                <a:latin typeface="Montserrat SemiBold"/>
              </a:rPr>
              <a:t> maximaal excentrische contractie (1-5cm voor 1 sec)</a:t>
            </a:r>
            <a:endParaRPr b="0" lang="nl-NL" sz="1600" spc="-1" strike="noStrike">
              <a:latin typeface="Arial"/>
            </a:endParaRPr>
          </a:p>
          <a:p>
            <a:pPr>
              <a:lnSpc>
                <a:spcPct val="150000"/>
              </a:lnSpc>
              <a:spcBef>
                <a:spcPts val="57"/>
              </a:spcBef>
            </a:pPr>
            <a:endParaRPr b="0" lang="nl-NL" sz="194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object 2"/>
          <p:cNvSpPr/>
          <p:nvPr/>
        </p:nvSpPr>
        <p:spPr>
          <a:xfrm>
            <a:off x="360" y="0"/>
            <a:ext cx="12190680" cy="6857280"/>
          </a:xfrm>
          <a:custGeom>
            <a:avLst/>
            <a:gdLst>
              <a:gd name="textAreaLeft" fmla="*/ 0 w 12190680"/>
              <a:gd name="textAreaRight" fmla="*/ 12191040 w 12190680"/>
              <a:gd name="textAreaTop" fmla="*/ 0 h 6857280"/>
              <a:gd name="textAreaBottom" fmla="*/ 6857640 h 6857280"/>
            </a:gdLst>
            <a:ahLst/>
            <a:rect l="textAreaLeft" t="textAreaTop" r="textAreaRight" b="textAreaBottom"/>
            <a:pathLst>
              <a:path w="20104100" h="11308715">
                <a:moveTo>
                  <a:pt x="20104099" y="0"/>
                </a:moveTo>
                <a:lnTo>
                  <a:pt x="0" y="0"/>
                </a:lnTo>
                <a:lnTo>
                  <a:pt x="0" y="11308556"/>
                </a:lnTo>
                <a:lnTo>
                  <a:pt x="20104099" y="11308556"/>
                </a:lnTo>
                <a:lnTo>
                  <a:pt x="20104099" y="0"/>
                </a:lnTo>
                <a:close/>
              </a:path>
            </a:pathLst>
          </a:custGeom>
          <a:solidFill>
            <a:srgbClr val="ecf1fa"/>
          </a:solidFill>
          <a:ln w="0">
            <a:noFill/>
          </a:ln>
        </p:spPr>
        <p:style>
          <a:lnRef idx="0"/>
          <a:fillRef idx="0"/>
          <a:effectRef idx="0"/>
          <a:fontRef idx="minor"/>
        </p:style>
      </p:sp>
      <p:sp>
        <p:nvSpPr>
          <p:cNvPr id="188" name="object 3"/>
          <p:cNvSpPr/>
          <p:nvPr/>
        </p:nvSpPr>
        <p:spPr>
          <a:xfrm>
            <a:off x="534240" y="507960"/>
            <a:ext cx="11156400" cy="5841360"/>
          </a:xfrm>
          <a:custGeom>
            <a:avLst/>
            <a:gdLst>
              <a:gd name="textAreaLeft" fmla="*/ 0 w 11156400"/>
              <a:gd name="textAreaRight" fmla="*/ 11156760 w 11156400"/>
              <a:gd name="textAreaTop" fmla="*/ 0 h 5841360"/>
              <a:gd name="textAreaBottom" fmla="*/ 5841720 h 5841360"/>
            </a:gdLst>
            <a:ahLst/>
            <a:rect l="textAreaLeft" t="textAreaTop" r="textAreaRight" b="textAreaBottom"/>
            <a:pathLst>
              <a:path w="18398490" h="9633585">
                <a:moveTo>
                  <a:pt x="18398057" y="0"/>
                </a:moveTo>
                <a:lnTo>
                  <a:pt x="3465" y="0"/>
                </a:lnTo>
                <a:lnTo>
                  <a:pt x="0" y="7903570"/>
                </a:lnTo>
                <a:lnTo>
                  <a:pt x="661" y="7951179"/>
                </a:lnTo>
                <a:lnTo>
                  <a:pt x="2636" y="7998470"/>
                </a:lnTo>
                <a:lnTo>
                  <a:pt x="5905" y="8045427"/>
                </a:lnTo>
                <a:lnTo>
                  <a:pt x="10453" y="8092033"/>
                </a:lnTo>
                <a:lnTo>
                  <a:pt x="16263" y="8138271"/>
                </a:lnTo>
                <a:lnTo>
                  <a:pt x="23316" y="8184126"/>
                </a:lnTo>
                <a:lnTo>
                  <a:pt x="31598" y="8229580"/>
                </a:lnTo>
                <a:lnTo>
                  <a:pt x="41090" y="8274617"/>
                </a:lnTo>
                <a:lnTo>
                  <a:pt x="51775" y="8319221"/>
                </a:lnTo>
                <a:lnTo>
                  <a:pt x="63637" y="8363376"/>
                </a:lnTo>
                <a:lnTo>
                  <a:pt x="76658" y="8407064"/>
                </a:lnTo>
                <a:lnTo>
                  <a:pt x="90822" y="8450269"/>
                </a:lnTo>
                <a:lnTo>
                  <a:pt x="106112" y="8492975"/>
                </a:lnTo>
                <a:lnTo>
                  <a:pt x="122510" y="8535165"/>
                </a:lnTo>
                <a:lnTo>
                  <a:pt x="140000" y="8576823"/>
                </a:lnTo>
                <a:lnTo>
                  <a:pt x="158564" y="8617932"/>
                </a:lnTo>
                <a:lnTo>
                  <a:pt x="178186" y="8658476"/>
                </a:lnTo>
                <a:lnTo>
                  <a:pt x="198849" y="8698438"/>
                </a:lnTo>
                <a:lnTo>
                  <a:pt x="220535" y="8737802"/>
                </a:lnTo>
                <a:lnTo>
                  <a:pt x="243228" y="8776551"/>
                </a:lnTo>
                <a:lnTo>
                  <a:pt x="266911" y="8814670"/>
                </a:lnTo>
                <a:lnTo>
                  <a:pt x="291567" y="8852140"/>
                </a:lnTo>
                <a:lnTo>
                  <a:pt x="317178" y="8888946"/>
                </a:lnTo>
                <a:lnTo>
                  <a:pt x="343729" y="8925072"/>
                </a:lnTo>
                <a:lnTo>
                  <a:pt x="371201" y="8960501"/>
                </a:lnTo>
                <a:lnTo>
                  <a:pt x="399578" y="8995216"/>
                </a:lnTo>
                <a:lnTo>
                  <a:pt x="428842" y="9029201"/>
                </a:lnTo>
                <a:lnTo>
                  <a:pt x="458978" y="9062439"/>
                </a:lnTo>
                <a:lnTo>
                  <a:pt x="489967" y="9094915"/>
                </a:lnTo>
                <a:lnTo>
                  <a:pt x="521794" y="9126610"/>
                </a:lnTo>
                <a:lnTo>
                  <a:pt x="554440" y="9157510"/>
                </a:lnTo>
                <a:lnTo>
                  <a:pt x="587889" y="9187597"/>
                </a:lnTo>
                <a:lnTo>
                  <a:pt x="622125" y="9216855"/>
                </a:lnTo>
                <a:lnTo>
                  <a:pt x="657129" y="9245268"/>
                </a:lnTo>
                <a:lnTo>
                  <a:pt x="692885" y="9272819"/>
                </a:lnTo>
                <a:lnTo>
                  <a:pt x="729376" y="9299491"/>
                </a:lnTo>
                <a:lnTo>
                  <a:pt x="766586" y="9325268"/>
                </a:lnTo>
                <a:lnTo>
                  <a:pt x="804496" y="9350134"/>
                </a:lnTo>
                <a:lnTo>
                  <a:pt x="843091" y="9374072"/>
                </a:lnTo>
                <a:lnTo>
                  <a:pt x="882352" y="9397065"/>
                </a:lnTo>
                <a:lnTo>
                  <a:pt x="922264" y="9419098"/>
                </a:lnTo>
                <a:lnTo>
                  <a:pt x="962809" y="9440153"/>
                </a:lnTo>
                <a:lnTo>
                  <a:pt x="1003970" y="9460214"/>
                </a:lnTo>
                <a:lnTo>
                  <a:pt x="1045730" y="9479265"/>
                </a:lnTo>
                <a:lnTo>
                  <a:pt x="1088073" y="9497289"/>
                </a:lnTo>
                <a:lnTo>
                  <a:pt x="1130980" y="9514270"/>
                </a:lnTo>
                <a:lnTo>
                  <a:pt x="1174436" y="9530190"/>
                </a:lnTo>
                <a:lnTo>
                  <a:pt x="1218423" y="9545035"/>
                </a:lnTo>
                <a:lnTo>
                  <a:pt x="1262925" y="9558787"/>
                </a:lnTo>
                <a:lnTo>
                  <a:pt x="1307923" y="9571429"/>
                </a:lnTo>
                <a:lnTo>
                  <a:pt x="1353402" y="9582946"/>
                </a:lnTo>
                <a:lnTo>
                  <a:pt x="1399345" y="9593320"/>
                </a:lnTo>
                <a:lnTo>
                  <a:pt x="1445734" y="9602535"/>
                </a:lnTo>
                <a:lnTo>
                  <a:pt x="1492552" y="9610576"/>
                </a:lnTo>
                <a:lnTo>
                  <a:pt x="1539782" y="9617424"/>
                </a:lnTo>
                <a:lnTo>
                  <a:pt x="1587408" y="9623065"/>
                </a:lnTo>
                <a:lnTo>
                  <a:pt x="1635412" y="9627480"/>
                </a:lnTo>
                <a:lnTo>
                  <a:pt x="1683778" y="9630655"/>
                </a:lnTo>
                <a:lnTo>
                  <a:pt x="1732489" y="9632571"/>
                </a:lnTo>
                <a:lnTo>
                  <a:pt x="1781526" y="9633214"/>
                </a:lnTo>
                <a:lnTo>
                  <a:pt x="18398057" y="9633214"/>
                </a:lnTo>
                <a:lnTo>
                  <a:pt x="18398057" y="0"/>
                </a:lnTo>
                <a:close/>
              </a:path>
            </a:pathLst>
          </a:custGeom>
          <a:solidFill>
            <a:srgbClr val="ffffff"/>
          </a:solidFill>
          <a:ln w="0">
            <a:noFill/>
          </a:ln>
        </p:spPr>
        <p:style>
          <a:lnRef idx="0"/>
          <a:fillRef idx="0"/>
          <a:effectRef idx="0"/>
          <a:fontRef idx="minor"/>
        </p:style>
      </p:sp>
      <p:sp>
        <p:nvSpPr>
          <p:cNvPr id="189" name="PlaceHolder 1"/>
          <p:cNvSpPr>
            <a:spLocks noGrp="1"/>
          </p:cNvSpPr>
          <p:nvPr>
            <p:ph type="title"/>
          </p:nvPr>
        </p:nvSpPr>
        <p:spPr>
          <a:xfrm>
            <a:off x="945000" y="934560"/>
            <a:ext cx="8337960" cy="1154880"/>
          </a:xfrm>
          <a:prstGeom prst="rect">
            <a:avLst/>
          </a:prstGeom>
          <a:noFill/>
          <a:ln w="0">
            <a:noFill/>
          </a:ln>
        </p:spPr>
        <p:txBody>
          <a:bodyPr lIns="0" rIns="0" tIns="9720" bIns="0" anchor="t">
            <a:noAutofit/>
          </a:bodyPr>
          <a:p>
            <a:pPr marL="7560" indent="0">
              <a:lnSpc>
                <a:spcPct val="100000"/>
              </a:lnSpc>
              <a:spcBef>
                <a:spcPts val="77"/>
              </a:spcBef>
              <a:buNone/>
            </a:pPr>
            <a:r>
              <a:rPr b="0" lang="nl-NL" sz="5030" spc="-7" strike="noStrike">
                <a:solidFill>
                  <a:srgbClr val="002e5a"/>
                </a:solidFill>
                <a:latin typeface="Space Grotesk Light Regular"/>
              </a:rPr>
              <a:t>Betrouwbaarheid</a:t>
            </a:r>
            <a:endParaRPr b="0" lang="nl-NL" sz="5030" spc="-1" strike="noStrike">
              <a:solidFill>
                <a:srgbClr val="000000"/>
              </a:solidFill>
              <a:latin typeface="Calibri"/>
            </a:endParaRPr>
          </a:p>
        </p:txBody>
      </p:sp>
      <p:sp>
        <p:nvSpPr>
          <p:cNvPr id="190" name="object 5"/>
          <p:cNvSpPr/>
          <p:nvPr/>
        </p:nvSpPr>
        <p:spPr>
          <a:xfrm>
            <a:off x="948960" y="2154960"/>
            <a:ext cx="10386720" cy="2699640"/>
          </a:xfrm>
          <a:prstGeom prst="rect">
            <a:avLst/>
          </a:prstGeom>
          <a:noFill/>
          <a:ln w="0">
            <a:noFill/>
          </a:ln>
        </p:spPr>
        <p:style>
          <a:lnRef idx="0"/>
          <a:fillRef idx="0"/>
          <a:effectRef idx="0"/>
          <a:fontRef idx="minor"/>
        </p:style>
        <p:txBody>
          <a:bodyPr lIns="0" rIns="0" tIns="7200" bIns="0" anchor="t">
            <a:spAutoFit/>
          </a:bodyPr>
          <a:p>
            <a:pPr marL="464760">
              <a:lnSpc>
                <a:spcPct val="150000"/>
              </a:lnSpc>
              <a:spcBef>
                <a:spcPts val="57"/>
              </a:spcBef>
            </a:pPr>
            <a:r>
              <a:rPr b="0" lang="nl-NL" sz="1940" spc="-1" strike="noStrike">
                <a:solidFill>
                  <a:srgbClr val="000000"/>
                </a:solidFill>
                <a:latin typeface="Montserrat SemiBold"/>
              </a:rPr>
              <a:t>Intrabeoordelaars betrouwbaarheid goed (ICC = 0.75-0.95) </a:t>
            </a:r>
            <a:endParaRPr b="0" lang="nl-NL" sz="1940" spc="-1" strike="noStrike">
              <a:latin typeface="Arial"/>
            </a:endParaRPr>
          </a:p>
          <a:p>
            <a:pPr lvl="1" marL="807840" indent="-343080">
              <a:lnSpc>
                <a:spcPct val="150000"/>
              </a:lnSpc>
              <a:spcBef>
                <a:spcPts val="57"/>
              </a:spcBef>
              <a:buClr>
                <a:srgbClr val="000000"/>
              </a:buClr>
              <a:buFont typeface="Arial"/>
              <a:buChar char="•"/>
            </a:pPr>
            <a:r>
              <a:rPr b="0" lang="nl-NL" sz="1940" spc="-1" strike="noStrike">
                <a:solidFill>
                  <a:srgbClr val="000000"/>
                </a:solidFill>
                <a:latin typeface="Montserrat SemiBold"/>
              </a:rPr>
              <a:t>Grote spiergroepen betrouwbaarder</a:t>
            </a:r>
            <a:endParaRPr b="0" lang="nl-NL" sz="1940" spc="-1" strike="noStrike">
              <a:latin typeface="Arial"/>
            </a:endParaRPr>
          </a:p>
          <a:p>
            <a:pPr>
              <a:lnSpc>
                <a:spcPct val="150000"/>
              </a:lnSpc>
              <a:spcBef>
                <a:spcPts val="57"/>
              </a:spcBef>
            </a:pPr>
            <a:endParaRPr b="0" lang="nl-NL" sz="1940" spc="-1" strike="noStrike">
              <a:latin typeface="Arial"/>
            </a:endParaRPr>
          </a:p>
          <a:p>
            <a:pPr marL="464760">
              <a:lnSpc>
                <a:spcPct val="150000"/>
              </a:lnSpc>
              <a:spcBef>
                <a:spcPts val="57"/>
              </a:spcBef>
            </a:pPr>
            <a:r>
              <a:rPr b="0" lang="nl-NL" sz="1940" spc="-1" strike="noStrike">
                <a:solidFill>
                  <a:srgbClr val="000000"/>
                </a:solidFill>
                <a:latin typeface="Montserrat SemiBold"/>
              </a:rPr>
              <a:t>Inter-beoordeelaars betrouwbaarheid: andere tester lager</a:t>
            </a:r>
            <a:endParaRPr b="0" lang="nl-NL" sz="1940" spc="-1" strike="noStrike">
              <a:latin typeface="Arial"/>
            </a:endParaRPr>
          </a:p>
          <a:p>
            <a:pPr marL="464760">
              <a:lnSpc>
                <a:spcPct val="150000"/>
              </a:lnSpc>
              <a:spcBef>
                <a:spcPts val="57"/>
              </a:spcBef>
            </a:pPr>
            <a:endParaRPr b="0" lang="nl-NL" sz="1940" spc="-1" strike="noStrike">
              <a:latin typeface="Arial"/>
            </a:endParaRPr>
          </a:p>
          <a:p>
            <a:pPr marL="464760">
              <a:lnSpc>
                <a:spcPct val="150000"/>
              </a:lnSpc>
              <a:spcBef>
                <a:spcPts val="57"/>
              </a:spcBef>
            </a:pPr>
            <a:r>
              <a:rPr b="0" lang="nl-NL" sz="1940" spc="-1" strike="noStrike">
                <a:solidFill>
                  <a:srgbClr val="000000"/>
                </a:solidFill>
                <a:latin typeface="Montserrat SemiBold"/>
              </a:rPr>
              <a:t>MicroFET: test-hertestbetrouwbaarheid is hoog (ICC &gt;0.97)</a:t>
            </a:r>
            <a:endParaRPr b="0" lang="nl-NL" sz="194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1_Kantoorth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1_Kantoorth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3_Kantoorthema">
  <a:themeElements>
    <a:clrScheme name="Kantoor">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605</TotalTime>
  <Application>LibreOffice/7.4.1.2$Windows_X86_64 LibreOffice_project/3c58a8f3a960df8bc8fd77b461821e42c061c5f0</Application>
  <AppVersion>15.0000</AppVersion>
  <Words>1109</Words>
  <Paragraphs>182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2026-04-07T07:06:29Z</dcterms:created>
  <dc:creator>Tom Panneman</dc:creator>
  <dc:description/>
  <dc:language>nl-NL</dc:language>
  <cp:lastModifiedBy>Tom Panneman</cp:lastModifiedBy>
  <dcterms:modified xsi:type="dcterms:W3CDTF">2026-04-14T08:53:37Z</dcterms:modified>
  <cp:revision>1</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i4>3</vt:i4>
  </property>
  <property fmtid="{D5CDD505-2E9C-101B-9397-08002B2CF9AE}" pid="3" name="Notes">
    <vt:i4>23</vt:i4>
  </property>
  <property fmtid="{D5CDD505-2E9C-101B-9397-08002B2CF9AE}" pid="4" name="PresentationFormat">
    <vt:lpwstr>Breedbeeld</vt:lpwstr>
  </property>
  <property fmtid="{D5CDD505-2E9C-101B-9397-08002B2CF9AE}" pid="5" name="Slides">
    <vt:i4>23</vt:i4>
  </property>
</Properties>
</file>